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3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4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37" r:id="rId2"/>
    <p:sldMasterId id="2147483689" r:id="rId3"/>
    <p:sldMasterId id="2147483760" r:id="rId4"/>
    <p:sldMasterId id="2147483810" r:id="rId5"/>
  </p:sldMasterIdLst>
  <p:sldIdLst>
    <p:sldId id="286" r:id="rId6"/>
    <p:sldId id="299" r:id="rId7"/>
    <p:sldId id="300" r:id="rId8"/>
    <p:sldId id="301" r:id="rId9"/>
    <p:sldId id="257" r:id="rId10"/>
    <p:sldId id="292" r:id="rId11"/>
    <p:sldId id="258" r:id="rId12"/>
    <p:sldId id="298" r:id="rId13"/>
    <p:sldId id="296" r:id="rId14"/>
    <p:sldId id="287" r:id="rId15"/>
    <p:sldId id="290" r:id="rId16"/>
    <p:sldId id="261" r:id="rId17"/>
    <p:sldId id="264" r:id="rId18"/>
    <p:sldId id="288" r:id="rId19"/>
    <p:sldId id="289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5" r:id="rId30"/>
    <p:sldId id="276" r:id="rId31"/>
    <p:sldId id="277" r:id="rId32"/>
    <p:sldId id="285" r:id="rId33"/>
    <p:sldId id="291" r:id="rId34"/>
    <p:sldId id="29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8A-4A77-9190-85102E6B811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8A-4A77-9190-85102E6B81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8A-4A77-9190-85102E6B8111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8A-4A77-9190-85102E6B81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8A-4A77-9190-85102E6B811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4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4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9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2814"/>
            <a:ext cx="10515600" cy="648127"/>
          </a:xfrm>
        </p:spPr>
        <p:txBody>
          <a:bodyPr anchor="b"/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557758"/>
            <a:ext cx="10514012" cy="426308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891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62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8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33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557193"/>
            <a:ext cx="5157787" cy="697509"/>
          </a:xfr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557193"/>
            <a:ext cx="5183188" cy="697509"/>
          </a:xfr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2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911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870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2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83"/>
            <a:ext cx="10515600" cy="1783926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298837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22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10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85"/>
            <a:ext cx="10515600" cy="648127"/>
          </a:xfrm>
        </p:spPr>
        <p:txBody>
          <a:bodyPr/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637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769CA28-D38E-4EB8-9788-73C99C51C4DC}"/>
              </a:ext>
            </a:extLst>
          </p:cNvPr>
          <p:cNvSpPr/>
          <p:nvPr userDrawn="1"/>
        </p:nvSpPr>
        <p:spPr>
          <a:xfrm>
            <a:off x="0" y="0"/>
            <a:ext cx="12192000" cy="21756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13545"/>
            <a:ext cx="10363200" cy="756005"/>
          </a:xfrm>
        </p:spPr>
        <p:txBody>
          <a:bodyPr anchor="t" anchorCtr="0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69550"/>
            <a:ext cx="10363200" cy="760868"/>
          </a:xfrm>
        </p:spPr>
        <p:txBody>
          <a:bodyPr anchor="t" anchorCtr="0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668826"/>
            <a:ext cx="10363200" cy="1125537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898BF7-599A-422F-8CEF-D10B19349A5E}"/>
              </a:ext>
            </a:extLst>
          </p:cNvPr>
          <p:cNvSpPr/>
          <p:nvPr userDrawn="1"/>
        </p:nvSpPr>
        <p:spPr>
          <a:xfrm>
            <a:off x="0" y="2167759"/>
            <a:ext cx="12192000" cy="1231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3883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373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07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1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769CA28-D38E-4EB8-9788-73C99C51C4DC}"/>
              </a:ext>
            </a:extLst>
          </p:cNvPr>
          <p:cNvSpPr/>
          <p:nvPr userDrawn="1"/>
        </p:nvSpPr>
        <p:spPr>
          <a:xfrm>
            <a:off x="0" y="0"/>
            <a:ext cx="12192000" cy="21756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13545"/>
            <a:ext cx="10363200" cy="756005"/>
          </a:xfrm>
        </p:spPr>
        <p:txBody>
          <a:bodyPr anchor="t" anchorCtr="0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69550"/>
            <a:ext cx="10363200" cy="760868"/>
          </a:xfrm>
        </p:spPr>
        <p:txBody>
          <a:bodyPr anchor="t" anchorCtr="0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668826"/>
            <a:ext cx="10363200" cy="1125537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898BF7-599A-422F-8CEF-D10B19349A5E}"/>
              </a:ext>
            </a:extLst>
          </p:cNvPr>
          <p:cNvSpPr/>
          <p:nvPr userDrawn="1"/>
        </p:nvSpPr>
        <p:spPr>
          <a:xfrm>
            <a:off x="0" y="2167759"/>
            <a:ext cx="12192000" cy="1231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530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93633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2633583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735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384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3E73EC-D7A0-4D1A-936F-3B005EFB82A2}"/>
              </a:ext>
            </a:extLst>
          </p:cNvPr>
          <p:cNvSpPr/>
          <p:nvPr userDrawn="1"/>
        </p:nvSpPr>
        <p:spPr>
          <a:xfrm>
            <a:off x="-1" y="0"/>
            <a:ext cx="4477207" cy="6501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6703C-EE4A-4EC7-91D6-36BC26A5336D}"/>
              </a:ext>
            </a:extLst>
          </p:cNvPr>
          <p:cNvSpPr/>
          <p:nvPr userDrawn="1"/>
        </p:nvSpPr>
        <p:spPr>
          <a:xfrm>
            <a:off x="4477207" y="0"/>
            <a:ext cx="155448" cy="6501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57" y="2916936"/>
            <a:ext cx="3787076" cy="1600200"/>
          </a:xfrm>
        </p:spPr>
        <p:txBody>
          <a:bodyPr anchor="t"/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2011805"/>
          </a:xfrm>
        </p:spPr>
        <p:txBody>
          <a:bodyPr anchor="b"/>
          <a:lstStyle>
            <a:lvl1pPr marL="0" indent="0">
              <a:buNone/>
              <a:defRPr sz="4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83188" y="3250692"/>
            <a:ext cx="6172200" cy="12664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presenter info</a:t>
            </a:r>
          </a:p>
        </p:txBody>
      </p:sp>
    </p:spTree>
    <p:extLst>
      <p:ext uri="{BB962C8B-B14F-4D97-AF65-F5344CB8AC3E}">
        <p14:creationId xmlns:p14="http://schemas.microsoft.com/office/powerpoint/2010/main" val="85179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1D58ADF-4A8D-4C91-902C-BFFA6132E8F9}"/>
              </a:ext>
            </a:extLst>
          </p:cNvPr>
          <p:cNvSpPr/>
          <p:nvPr userDrawn="1"/>
        </p:nvSpPr>
        <p:spPr>
          <a:xfrm>
            <a:off x="5306471" y="0"/>
            <a:ext cx="6885529" cy="6498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3419167" cy="1325563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977030"/>
            <a:ext cx="5817296" cy="50062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FE7DD-2D6D-4F9A-B043-6FD0B1680AD8}"/>
              </a:ext>
            </a:extLst>
          </p:cNvPr>
          <p:cNvSpPr/>
          <p:nvPr userDrawn="1"/>
        </p:nvSpPr>
        <p:spPr>
          <a:xfrm>
            <a:off x="5189664" y="0"/>
            <a:ext cx="128016" cy="649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107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8FE7DD-2D6D-4F9A-B043-6FD0B1680AD8}"/>
              </a:ext>
            </a:extLst>
          </p:cNvPr>
          <p:cNvSpPr/>
          <p:nvPr userDrawn="1"/>
        </p:nvSpPr>
        <p:spPr>
          <a:xfrm>
            <a:off x="5189664" y="0"/>
            <a:ext cx="7002336" cy="649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3419167" cy="1325563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147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5939"/>
            <a:ext cx="10515600" cy="36873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65961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173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93633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2633583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601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307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7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5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72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557193"/>
            <a:ext cx="5157787" cy="697509"/>
          </a:xfr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557193"/>
            <a:ext cx="5183188" cy="697509"/>
          </a:xfr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8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95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50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5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83"/>
            <a:ext cx="10515600" cy="1783926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298837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487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3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7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85"/>
            <a:ext cx="10515600" cy="648127"/>
          </a:xfrm>
        </p:spPr>
        <p:txBody>
          <a:bodyPr/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684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31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13545"/>
            <a:ext cx="10363200" cy="756005"/>
          </a:xfrm>
        </p:spPr>
        <p:txBody>
          <a:bodyPr anchor="t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69550"/>
            <a:ext cx="10363200" cy="760868"/>
          </a:xfrm>
        </p:spPr>
        <p:txBody>
          <a:bodyPr anchor="t" anchorCtr="0"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668826"/>
            <a:ext cx="10363200" cy="1125537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4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259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93633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2633583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45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23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4347575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977030"/>
            <a:ext cx="5817296" cy="50062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5939"/>
            <a:ext cx="10515600" cy="36873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65961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11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12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3E73EC-D7A0-4D1A-936F-3B005EFB82A2}"/>
              </a:ext>
            </a:extLst>
          </p:cNvPr>
          <p:cNvSpPr/>
          <p:nvPr userDrawn="1"/>
        </p:nvSpPr>
        <p:spPr>
          <a:xfrm>
            <a:off x="-1" y="0"/>
            <a:ext cx="4477207" cy="6501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6703C-EE4A-4EC7-91D6-36BC26A5336D}"/>
              </a:ext>
            </a:extLst>
          </p:cNvPr>
          <p:cNvSpPr/>
          <p:nvPr userDrawn="1"/>
        </p:nvSpPr>
        <p:spPr>
          <a:xfrm>
            <a:off x="4477207" y="0"/>
            <a:ext cx="155448" cy="6501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57" y="2916936"/>
            <a:ext cx="3787076" cy="1600200"/>
          </a:xfrm>
        </p:spPr>
        <p:txBody>
          <a:bodyPr anchor="t"/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2011805"/>
          </a:xfrm>
        </p:spPr>
        <p:txBody>
          <a:bodyPr anchor="b"/>
          <a:lstStyle>
            <a:lvl1pPr marL="0" indent="0">
              <a:buNone/>
              <a:defRPr sz="4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83188" y="3250692"/>
            <a:ext cx="6172200" cy="12664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presenter info</a:t>
            </a:r>
          </a:p>
        </p:txBody>
      </p:sp>
    </p:spTree>
    <p:extLst>
      <p:ext uri="{BB962C8B-B14F-4D97-AF65-F5344CB8AC3E}">
        <p14:creationId xmlns:p14="http://schemas.microsoft.com/office/powerpoint/2010/main" val="74364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8309"/>
            <a:ext cx="4347575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1068309"/>
            <a:ext cx="5817295" cy="435133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7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4"/>
            <a:ext cx="10515600" cy="19975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66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5"/>
            <a:ext cx="10515600" cy="19975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287993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511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3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4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557193"/>
            <a:ext cx="5157787" cy="697509"/>
          </a:xfr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557193"/>
            <a:ext cx="5183188" cy="697509"/>
          </a:xfr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lang="en-US" sz="2000" b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627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06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0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1D58ADF-4A8D-4C91-902C-BFFA6132E8F9}"/>
              </a:ext>
            </a:extLst>
          </p:cNvPr>
          <p:cNvSpPr/>
          <p:nvPr userDrawn="1"/>
        </p:nvSpPr>
        <p:spPr>
          <a:xfrm>
            <a:off x="5306471" y="0"/>
            <a:ext cx="6885529" cy="64980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3419167" cy="1325563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977030"/>
            <a:ext cx="5817296" cy="50062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FE7DD-2D6D-4F9A-B043-6FD0B1680AD8}"/>
              </a:ext>
            </a:extLst>
          </p:cNvPr>
          <p:cNvSpPr/>
          <p:nvPr userDrawn="1"/>
        </p:nvSpPr>
        <p:spPr>
          <a:xfrm>
            <a:off x="5189664" y="0"/>
            <a:ext cx="128016" cy="649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327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B3258F2-214E-40A4-BE8F-86DE7131B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30"/>
          <a:stretch/>
        </p:blipFill>
        <p:spPr>
          <a:xfrm>
            <a:off x="504" y="0"/>
            <a:ext cx="12190992" cy="2127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83"/>
            <a:ext cx="10515600" cy="1783926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298837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3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11AFB0-5537-450A-9C6B-43D5A79AB1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30"/>
          <a:stretch/>
        </p:blipFill>
        <p:spPr>
          <a:xfrm>
            <a:off x="504" y="0"/>
            <a:ext cx="12190992" cy="2127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83"/>
            <a:ext cx="10515600" cy="1783926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298837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478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1AB4CA4-112A-4638-92E4-1F4E54A58F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30"/>
          <a:stretch/>
        </p:blipFill>
        <p:spPr>
          <a:xfrm>
            <a:off x="504" y="0"/>
            <a:ext cx="12190992" cy="2127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83"/>
            <a:ext cx="10515600" cy="1783926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298837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70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B3258F2-214E-40A4-BE8F-86DE7131B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01" b="135"/>
          <a:stretch/>
        </p:blipFill>
        <p:spPr>
          <a:xfrm>
            <a:off x="504" y="2609731"/>
            <a:ext cx="12190992" cy="38733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09731"/>
            <a:ext cx="10515600" cy="891963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3569853"/>
            <a:ext cx="10515600" cy="775252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7DE4F8-CE4A-45B7-A70B-910C915ADB2E}"/>
              </a:ext>
            </a:extLst>
          </p:cNvPr>
          <p:cNvSpPr/>
          <p:nvPr userDrawn="1"/>
        </p:nvSpPr>
        <p:spPr>
          <a:xfrm>
            <a:off x="0" y="2267712"/>
            <a:ext cx="12192000" cy="2194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085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779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2814"/>
            <a:ext cx="10515600" cy="648127"/>
          </a:xfrm>
        </p:spPr>
        <p:txBody>
          <a:bodyPr anchor="b"/>
          <a:lstStyle>
            <a:lvl1pPr algn="ctr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557758"/>
            <a:ext cx="10514012" cy="426308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95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85"/>
            <a:ext cx="10515600" cy="648127"/>
          </a:xfrm>
        </p:spPr>
        <p:txBody>
          <a:bodyPr/>
          <a:lstStyle>
            <a:lvl1pPr algn="ctr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96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4354157" cy="1990799"/>
          </a:xfrm>
        </p:spPr>
        <p:txBody>
          <a:bodyPr anchor="b"/>
          <a:lstStyle>
            <a:lvl1pPr algn="ctr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589322"/>
            <a:ext cx="4353500" cy="177828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11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7115827" cy="1990799"/>
          </a:xfrm>
        </p:spPr>
        <p:txBody>
          <a:bodyPr anchor="b"/>
          <a:lstStyle>
            <a:lvl1pPr algn="ctr"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6" y="2589322"/>
            <a:ext cx="7114753" cy="177828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06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3578" y="171483"/>
            <a:ext cx="6180221" cy="1325563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578" y="1631981"/>
            <a:ext cx="6180221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785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8FE7DD-2D6D-4F9A-B043-6FD0B1680AD8}"/>
              </a:ext>
            </a:extLst>
          </p:cNvPr>
          <p:cNvSpPr/>
          <p:nvPr userDrawn="1"/>
        </p:nvSpPr>
        <p:spPr>
          <a:xfrm>
            <a:off x="5189664" y="0"/>
            <a:ext cx="7002336" cy="649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3419167" cy="1325563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661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17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18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34506"/>
            <a:ext cx="10363200" cy="647428"/>
          </a:xfrm>
        </p:spPr>
        <p:txBody>
          <a:bodyPr anchor="t" anchorCtr="0"/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1" y="2541645"/>
            <a:ext cx="10363199" cy="457200"/>
          </a:xfrm>
        </p:spPr>
        <p:txBody>
          <a:bodyPr/>
          <a:lstStyle>
            <a:lvl1pPr marL="0" indent="0" algn="ctr">
              <a:buNone/>
              <a:defRPr sz="20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719022" y="4881254"/>
            <a:ext cx="4460839" cy="457200"/>
          </a:xfrm>
        </p:spPr>
        <p:txBody>
          <a:bodyPr/>
          <a:lstStyle>
            <a:lvl1pPr marL="0" indent="0" algn="l"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Phone Number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4719022" y="4070497"/>
            <a:ext cx="4460839" cy="457200"/>
          </a:xfrm>
        </p:spPr>
        <p:txBody>
          <a:bodyPr/>
          <a:lstStyle>
            <a:lvl1pPr marL="0" indent="0" algn="l"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Email</a:t>
            </a:r>
          </a:p>
        </p:txBody>
      </p:sp>
    </p:spTree>
    <p:extLst>
      <p:ext uri="{BB962C8B-B14F-4D97-AF65-F5344CB8AC3E}">
        <p14:creationId xmlns:p14="http://schemas.microsoft.com/office/powerpoint/2010/main" val="133143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97220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1886331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2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6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5939"/>
            <a:ext cx="10515600" cy="36873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65961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115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85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EF9A21-41E7-449A-9BC0-F2305DE210AF}"/>
              </a:ext>
            </a:extLst>
          </p:cNvPr>
          <p:cNvSpPr/>
          <p:nvPr userDrawn="1"/>
        </p:nvSpPr>
        <p:spPr>
          <a:xfrm>
            <a:off x="0" y="1602658"/>
            <a:ext cx="12192000" cy="48866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941"/>
            <a:ext cx="10515600" cy="392837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393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7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5939"/>
            <a:ext cx="10515600" cy="36873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65961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359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68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FB47FB7-150D-4631-8F2D-BDC00A5054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03"/>
          <a:stretch/>
        </p:blipFill>
        <p:spPr>
          <a:xfrm>
            <a:off x="504" y="0"/>
            <a:ext cx="12190992" cy="1934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557193"/>
            <a:ext cx="5157787" cy="697509"/>
          </a:xfr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2000" b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557193"/>
            <a:ext cx="5183188" cy="697509"/>
          </a:xfr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2000" b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195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7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4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35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2814"/>
            <a:ext cx="10515600" cy="648127"/>
          </a:xfrm>
        </p:spPr>
        <p:txBody>
          <a:bodyPr anchor="b"/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557758"/>
            <a:ext cx="10514012" cy="426308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09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12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636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97220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1886331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519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354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38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5939"/>
            <a:ext cx="10515600" cy="36873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65961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687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16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EF9A21-41E7-449A-9BC0-F2305DE210AF}"/>
              </a:ext>
            </a:extLst>
          </p:cNvPr>
          <p:cNvSpPr/>
          <p:nvPr userDrawn="1"/>
        </p:nvSpPr>
        <p:spPr>
          <a:xfrm>
            <a:off x="0" y="1602658"/>
            <a:ext cx="12192000" cy="488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941"/>
            <a:ext cx="10515600" cy="392837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679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2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2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90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C12A307-8381-4716-A7F6-F8E6A40892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03"/>
          <a:stretch/>
        </p:blipFill>
        <p:spPr>
          <a:xfrm>
            <a:off x="504" y="0"/>
            <a:ext cx="12190992" cy="1934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57193"/>
            <a:ext cx="5157787" cy="697509"/>
          </a:xfr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557193"/>
            <a:ext cx="5183188" cy="697509"/>
          </a:xfr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2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21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96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26" Type="http://schemas.openxmlformats.org/officeDocument/2006/relationships/slideLayout" Target="../slideLayouts/slideLayout68.xml"/><Relationship Id="rId3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63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5" Type="http://schemas.openxmlformats.org/officeDocument/2006/relationships/slideLayout" Target="../slideLayouts/slideLayout67.xml"/><Relationship Id="rId33" Type="http://schemas.openxmlformats.org/officeDocument/2006/relationships/image" Target="../media/image4.png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29" Type="http://schemas.openxmlformats.org/officeDocument/2006/relationships/slideLayout" Target="../slideLayouts/slideLayout71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24" Type="http://schemas.openxmlformats.org/officeDocument/2006/relationships/slideLayout" Target="../slideLayouts/slideLayout66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slideLayout" Target="../slideLayouts/slideLayout65.xml"/><Relationship Id="rId28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64.xml"/><Relationship Id="rId27" Type="http://schemas.openxmlformats.org/officeDocument/2006/relationships/slideLayout" Target="../slideLayouts/slideLayout69.xml"/><Relationship Id="rId30" Type="http://schemas.openxmlformats.org/officeDocument/2006/relationships/slideLayout" Target="../slideLayouts/slideLayout7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74.xml"/><Relationship Id="rId16" Type="http://schemas.openxmlformats.org/officeDocument/2006/relationships/slideLayout" Target="../slideLayouts/slideLayout88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90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C79F45-A810-4416-B41E-92B3DCA258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4"/>
          <a:stretch/>
        </p:blipFill>
        <p:spPr>
          <a:xfrm>
            <a:off x="11299151" y="6464324"/>
            <a:ext cx="791457" cy="3490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B481B5-3953-4701-A26C-F75C0B24C54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0"/>
            <a:ext cx="12190992" cy="649170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|  www.folio.org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283147" y="6701882"/>
            <a:ext cx="994537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27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830" r:id="rId5"/>
    <p:sldLayoutId id="2147483722" r:id="rId6"/>
    <p:sldLayoutId id="2147483827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  <p:sldLayoutId id="2147483733" r:id="rId18"/>
    <p:sldLayoutId id="2147483734" r:id="rId19"/>
    <p:sldLayoutId id="2147483735" r:id="rId20"/>
    <p:sldLayoutId id="2147483736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C79F45-A810-4416-B41E-92B3DCA258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4"/>
          <a:stretch/>
        </p:blipFill>
        <p:spPr>
          <a:xfrm>
            <a:off x="11299151" y="6464324"/>
            <a:ext cx="791457" cy="3490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B481B5-3953-4701-A26C-F75C0B24C54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0"/>
            <a:ext cx="12190992" cy="649170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|  www.folio.org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283147" y="6701882"/>
            <a:ext cx="994537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4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831" r:id="rId5"/>
    <p:sldLayoutId id="2147483742" r:id="rId6"/>
    <p:sldLayoutId id="2147483828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C79F45-A810-4416-B41E-92B3DCA258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4"/>
          <a:stretch/>
        </p:blipFill>
        <p:spPr>
          <a:xfrm>
            <a:off x="11299151" y="6464324"/>
            <a:ext cx="791457" cy="3490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|  www.folio.org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283147" y="6701882"/>
            <a:ext cx="994537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C82704D8-5CED-4810-ABA5-5412AC9DE367}"/>
              </a:ext>
            </a:extLst>
          </p:cNvPr>
          <p:cNvGrpSpPr/>
          <p:nvPr userDrawn="1"/>
        </p:nvGrpSpPr>
        <p:grpSpPr>
          <a:xfrm>
            <a:off x="10896298" y="0"/>
            <a:ext cx="872029" cy="1115568"/>
            <a:chOff x="9180576" y="-375398"/>
            <a:chExt cx="1344168" cy="171956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6760F87-1734-4060-A3BA-B038008FEDB0}"/>
                </a:ext>
              </a:extLst>
            </p:cNvPr>
            <p:cNvSpPr/>
            <p:nvPr/>
          </p:nvSpPr>
          <p:spPr>
            <a:xfrm>
              <a:off x="9180576" y="-375398"/>
              <a:ext cx="1344168" cy="17195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AD9EB8F-9FCD-463C-AB78-5AFC30D8C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56" y="195757"/>
              <a:ext cx="1103607" cy="952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22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58" r:id="rId19"/>
    <p:sldLayoutId id="2147483759" r:id="rId20"/>
    <p:sldLayoutId id="2147483826" r:id="rId21"/>
    <p:sldLayoutId id="2147483708" r:id="rId22"/>
    <p:sldLayoutId id="2147483709" r:id="rId23"/>
    <p:sldLayoutId id="2147483710" r:id="rId24"/>
    <p:sldLayoutId id="2147483711" r:id="rId25"/>
    <p:sldLayoutId id="2147483712" r:id="rId26"/>
    <p:sldLayoutId id="2147483713" r:id="rId27"/>
    <p:sldLayoutId id="2147483714" r:id="rId28"/>
    <p:sldLayoutId id="2147483715" r:id="rId29"/>
    <p:sldLayoutId id="2147483716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5642700-312A-4B74-980D-99857A0475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39"/>
          <a:stretch/>
        </p:blipFill>
        <p:spPr>
          <a:xfrm>
            <a:off x="504" y="1"/>
            <a:ext cx="12190992" cy="14970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C79F45-A810-4416-B41E-92B3DCA258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4"/>
          <a:stretch/>
        </p:blipFill>
        <p:spPr>
          <a:xfrm>
            <a:off x="11299151" y="6464324"/>
            <a:ext cx="791457" cy="3490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|  www.folio.org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283147" y="6701882"/>
            <a:ext cx="994537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97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6" r:id="rId3"/>
    <p:sldLayoutId id="2147483767" r:id="rId4"/>
    <p:sldLayoutId id="2147483804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81" r:id="rId13"/>
    <p:sldLayoutId id="2147483782" r:id="rId14"/>
    <p:sldLayoutId id="2147483788" r:id="rId15"/>
    <p:sldLayoutId id="214748380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09D6C3-247B-400F-8BB9-C385B2383E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39"/>
          <a:stretch/>
        </p:blipFill>
        <p:spPr>
          <a:xfrm>
            <a:off x="504" y="1"/>
            <a:ext cx="12190992" cy="14970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C79F45-A810-4416-B41E-92B3DCA258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4"/>
          <a:stretch/>
        </p:blipFill>
        <p:spPr>
          <a:xfrm>
            <a:off x="11299151" y="6464324"/>
            <a:ext cx="791457" cy="3490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|  www.folio.org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283147" y="6701882"/>
            <a:ext cx="994537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11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6EA937-254B-4326-9F5E-51BD40E5067B}"/>
              </a:ext>
            </a:extLst>
          </p:cNvPr>
          <p:cNvSpPr/>
          <p:nvPr/>
        </p:nvSpPr>
        <p:spPr>
          <a:xfrm>
            <a:off x="1524" y="2219180"/>
            <a:ext cx="12188952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7E95C1-4EF6-4F4F-AA1A-7A1D7771818E}"/>
              </a:ext>
            </a:extLst>
          </p:cNvPr>
          <p:cNvSpPr/>
          <p:nvPr/>
        </p:nvSpPr>
        <p:spPr>
          <a:xfrm>
            <a:off x="0" y="1"/>
            <a:ext cx="12192000" cy="2242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71D49111-B71D-4380-9A9C-3A28C784A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1F638A7-90EE-4BB5-ACF2-DC69855DEE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F1FE90-439B-4919-A878-3DD4C59B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840" y="172399"/>
            <a:ext cx="3523793" cy="178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6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E86AD3-70C5-4AD6-A150-5E4369DB6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D17410-A769-4453-BAAD-D16B68237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points</a:t>
            </a:r>
          </a:p>
          <a:p>
            <a:r>
              <a:rPr lang="en-US" dirty="0"/>
              <a:t>Can go </a:t>
            </a:r>
          </a:p>
          <a:p>
            <a:r>
              <a:rPr lang="en-US" dirty="0"/>
              <a:t>Over here</a:t>
            </a:r>
          </a:p>
          <a:p>
            <a:r>
              <a:rPr lang="en-US" dirty="0"/>
              <a:t>Or an image can </a:t>
            </a:r>
          </a:p>
          <a:p>
            <a:r>
              <a:rPr lang="en-US" dirty="0"/>
              <a:t>Go here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AB8D0-E43D-4123-BA8A-B45253270A22}"/>
              </a:ext>
            </a:extLst>
          </p:cNvPr>
          <p:cNvSpPr/>
          <p:nvPr/>
        </p:nvSpPr>
        <p:spPr>
          <a:xfrm>
            <a:off x="5298830" y="550987"/>
            <a:ext cx="6893169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DA9E6F-0575-4DCF-A539-3DDD0E5D8A8B}"/>
              </a:ext>
            </a:extLst>
          </p:cNvPr>
          <p:cNvSpPr/>
          <p:nvPr/>
        </p:nvSpPr>
        <p:spPr>
          <a:xfrm>
            <a:off x="5310554" y="0"/>
            <a:ext cx="6881446" cy="5744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963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E86AD3-70C5-4AD6-A150-5E4369DB6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D17410-A769-4453-BAAD-D16B68237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points</a:t>
            </a:r>
          </a:p>
          <a:p>
            <a:r>
              <a:rPr lang="en-US" dirty="0"/>
              <a:t>Can go </a:t>
            </a:r>
          </a:p>
          <a:p>
            <a:r>
              <a:rPr lang="en-US" dirty="0"/>
              <a:t>Over here</a:t>
            </a:r>
          </a:p>
          <a:p>
            <a:r>
              <a:rPr lang="en-US" dirty="0"/>
              <a:t>Or an image can </a:t>
            </a:r>
          </a:p>
          <a:p>
            <a:r>
              <a:rPr lang="en-US" dirty="0"/>
              <a:t>Go here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AB8D0-E43D-4123-BA8A-B45253270A22}"/>
              </a:ext>
            </a:extLst>
          </p:cNvPr>
          <p:cNvSpPr/>
          <p:nvPr/>
        </p:nvSpPr>
        <p:spPr>
          <a:xfrm>
            <a:off x="5298830" y="550987"/>
            <a:ext cx="6893169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DA9E6F-0575-4DCF-A539-3DDD0E5D8A8B}"/>
              </a:ext>
            </a:extLst>
          </p:cNvPr>
          <p:cNvSpPr/>
          <p:nvPr/>
        </p:nvSpPr>
        <p:spPr>
          <a:xfrm>
            <a:off x="5310554" y="0"/>
            <a:ext cx="6881446" cy="5744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718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an example of a slide that doesn’t need bullets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creating your presentation – stop to ask yourself, “What is the goal of this presentation? Do my slides reflect that goal?” If you are creating a sales presentation – ask yourself, “Does this help me make more sales?”</a:t>
            </a:r>
          </a:p>
        </p:txBody>
      </p:sp>
    </p:spTree>
    <p:extLst>
      <p:ext uri="{BB962C8B-B14F-4D97-AF65-F5344CB8AC3E}">
        <p14:creationId xmlns:p14="http://schemas.microsoft.com/office/powerpoint/2010/main" val="79175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goes here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9" y="1557193"/>
            <a:ext cx="5157787" cy="697509"/>
          </a:xfrm>
        </p:spPr>
        <p:txBody>
          <a:bodyPr/>
          <a:lstStyle/>
          <a:p>
            <a:r>
              <a:rPr lang="en-US" dirty="0"/>
              <a:t>Category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1" y="1557193"/>
            <a:ext cx="5183188" cy="697509"/>
          </a:xfrm>
        </p:spPr>
        <p:txBody>
          <a:bodyPr/>
          <a:lstStyle/>
          <a:p>
            <a:r>
              <a:rPr lang="en-US" dirty="0"/>
              <a:t>Category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5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goes here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Category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5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goes here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Category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Bullet</a:t>
            </a:r>
          </a:p>
          <a:p>
            <a:r>
              <a:rPr lang="en-US"/>
              <a:t>Bullet</a:t>
            </a:r>
          </a:p>
          <a:p>
            <a:pPr lvl="1"/>
            <a:r>
              <a:rPr lang="en-US"/>
              <a:t>Sub Bullet</a:t>
            </a:r>
          </a:p>
          <a:p>
            <a:pPr lvl="1"/>
            <a:r>
              <a:rPr lang="en-US"/>
              <a:t>Sub Bullet</a:t>
            </a:r>
          </a:p>
          <a:p>
            <a:r>
              <a:rPr lang="en-US"/>
              <a:t>Bullet</a:t>
            </a:r>
          </a:p>
          <a:p>
            <a:endParaRPr lang="en-US" dirty="0"/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69CEBB84-8C4A-48F4-99BB-2676F875E5AC}"/>
              </a:ext>
            </a:extLst>
          </p:cNvPr>
          <p:cNvSpPr/>
          <p:nvPr/>
        </p:nvSpPr>
        <p:spPr>
          <a:xfrm>
            <a:off x="9092041" y="3941342"/>
            <a:ext cx="2935836" cy="1610301"/>
          </a:xfrm>
          <a:prstGeom prst="wedgeRectCallout">
            <a:avLst>
              <a:gd name="adj1" fmla="val -69933"/>
              <a:gd name="adj2" fmla="val -31413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2000" dirty="0"/>
              <a:t>Orange call outs can </a:t>
            </a:r>
            <a:br>
              <a:rPr lang="en-US" sz="2000" dirty="0"/>
            </a:br>
            <a:r>
              <a:rPr lang="en-US" sz="2000" dirty="0"/>
              <a:t>be used to highlight specific areas</a:t>
            </a:r>
          </a:p>
        </p:txBody>
      </p:sp>
    </p:spTree>
    <p:extLst>
      <p:ext uri="{BB962C8B-B14F-4D97-AF65-F5344CB8AC3E}">
        <p14:creationId xmlns:p14="http://schemas.microsoft.com/office/powerpoint/2010/main" val="282835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don’t always need to use bullet points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Think outside the bullet points!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102096" y="3255264"/>
            <a:ext cx="3044952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Can you show your information in a more </a:t>
            </a: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exciting way?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9147048" y="0"/>
            <a:ext cx="3044952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Do you need to use bullet points?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9147046" y="3255264"/>
            <a:ext cx="3044952" cy="3255264"/>
          </a:xfrm>
          <a:prstGeom prst="wedgeRectCallout">
            <a:avLst>
              <a:gd name="adj1" fmla="val -60325"/>
              <a:gd name="adj2" fmla="val 2116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0055857" y="3945699"/>
            <a:ext cx="1379821" cy="1884224"/>
            <a:chOff x="2428875" y="1103313"/>
            <a:chExt cx="525463" cy="717550"/>
          </a:xfrm>
          <a:solidFill>
            <a:schemeClr val="bg1"/>
          </a:solidFill>
        </p:grpSpPr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2428875" y="1106488"/>
              <a:ext cx="525463" cy="714375"/>
            </a:xfrm>
            <a:custGeom>
              <a:avLst/>
              <a:gdLst>
                <a:gd name="T0" fmla="*/ 181 w 187"/>
                <a:gd name="T1" fmla="*/ 253 h 253"/>
                <a:gd name="T2" fmla="*/ 5 w 187"/>
                <a:gd name="T3" fmla="*/ 253 h 253"/>
                <a:gd name="T4" fmla="*/ 0 w 187"/>
                <a:gd name="T5" fmla="*/ 247 h 253"/>
                <a:gd name="T6" fmla="*/ 0 w 187"/>
                <a:gd name="T7" fmla="*/ 5 h 253"/>
                <a:gd name="T8" fmla="*/ 5 w 187"/>
                <a:gd name="T9" fmla="*/ 0 h 253"/>
                <a:gd name="T10" fmla="*/ 126 w 187"/>
                <a:gd name="T11" fmla="*/ 0 h 253"/>
                <a:gd name="T12" fmla="*/ 130 w 187"/>
                <a:gd name="T13" fmla="*/ 1 h 253"/>
                <a:gd name="T14" fmla="*/ 185 w 187"/>
                <a:gd name="T15" fmla="*/ 56 h 253"/>
                <a:gd name="T16" fmla="*/ 187 w 187"/>
                <a:gd name="T17" fmla="*/ 60 h 253"/>
                <a:gd name="T18" fmla="*/ 187 w 187"/>
                <a:gd name="T19" fmla="*/ 247 h 253"/>
                <a:gd name="T20" fmla="*/ 181 w 187"/>
                <a:gd name="T21" fmla="*/ 253 h 253"/>
                <a:gd name="T22" fmla="*/ 11 w 187"/>
                <a:gd name="T23" fmla="*/ 242 h 253"/>
                <a:gd name="T24" fmla="*/ 176 w 187"/>
                <a:gd name="T25" fmla="*/ 242 h 253"/>
                <a:gd name="T26" fmla="*/ 176 w 187"/>
                <a:gd name="T27" fmla="*/ 63 h 253"/>
                <a:gd name="T28" fmla="*/ 124 w 187"/>
                <a:gd name="T29" fmla="*/ 11 h 253"/>
                <a:gd name="T30" fmla="*/ 11 w 187"/>
                <a:gd name="T31" fmla="*/ 11 h 253"/>
                <a:gd name="T32" fmla="*/ 11 w 187"/>
                <a:gd name="T33" fmla="*/ 24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7" h="253">
                  <a:moveTo>
                    <a:pt x="181" y="253"/>
                  </a:moveTo>
                  <a:cubicBezTo>
                    <a:pt x="5" y="253"/>
                    <a:pt x="5" y="253"/>
                    <a:pt x="5" y="253"/>
                  </a:cubicBezTo>
                  <a:cubicBezTo>
                    <a:pt x="2" y="253"/>
                    <a:pt x="0" y="250"/>
                    <a:pt x="0" y="24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8" y="0"/>
                    <a:pt x="129" y="0"/>
                    <a:pt x="130" y="1"/>
                  </a:cubicBezTo>
                  <a:cubicBezTo>
                    <a:pt x="185" y="56"/>
                    <a:pt x="185" y="56"/>
                    <a:pt x="185" y="56"/>
                  </a:cubicBezTo>
                  <a:cubicBezTo>
                    <a:pt x="186" y="57"/>
                    <a:pt x="187" y="59"/>
                    <a:pt x="187" y="60"/>
                  </a:cubicBezTo>
                  <a:cubicBezTo>
                    <a:pt x="187" y="247"/>
                    <a:pt x="187" y="247"/>
                    <a:pt x="187" y="247"/>
                  </a:cubicBezTo>
                  <a:cubicBezTo>
                    <a:pt x="187" y="250"/>
                    <a:pt x="185" y="253"/>
                    <a:pt x="181" y="253"/>
                  </a:cubicBezTo>
                  <a:close/>
                  <a:moveTo>
                    <a:pt x="11" y="242"/>
                  </a:moveTo>
                  <a:cubicBezTo>
                    <a:pt x="176" y="242"/>
                    <a:pt x="176" y="242"/>
                    <a:pt x="176" y="242"/>
                  </a:cubicBezTo>
                  <a:cubicBezTo>
                    <a:pt x="176" y="63"/>
                    <a:pt x="176" y="63"/>
                    <a:pt x="176" y="63"/>
                  </a:cubicBezTo>
                  <a:cubicBezTo>
                    <a:pt x="124" y="11"/>
                    <a:pt x="124" y="11"/>
                    <a:pt x="124" y="11"/>
                  </a:cubicBezTo>
                  <a:cubicBezTo>
                    <a:pt x="11" y="11"/>
                    <a:pt x="11" y="11"/>
                    <a:pt x="11" y="11"/>
                  </a:cubicBezTo>
                  <a:lnTo>
                    <a:pt x="11" y="2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2768600" y="1103313"/>
              <a:ext cx="185738" cy="188913"/>
            </a:xfrm>
            <a:custGeom>
              <a:avLst/>
              <a:gdLst>
                <a:gd name="T0" fmla="*/ 60 w 66"/>
                <a:gd name="T1" fmla="*/ 67 h 67"/>
                <a:gd name="T2" fmla="*/ 5 w 66"/>
                <a:gd name="T3" fmla="*/ 67 h 67"/>
                <a:gd name="T4" fmla="*/ 0 w 66"/>
                <a:gd name="T5" fmla="*/ 61 h 67"/>
                <a:gd name="T6" fmla="*/ 0 w 66"/>
                <a:gd name="T7" fmla="*/ 6 h 67"/>
                <a:gd name="T8" fmla="*/ 3 w 66"/>
                <a:gd name="T9" fmla="*/ 1 h 67"/>
                <a:gd name="T10" fmla="*/ 9 w 66"/>
                <a:gd name="T11" fmla="*/ 2 h 67"/>
                <a:gd name="T12" fmla="*/ 64 w 66"/>
                <a:gd name="T13" fmla="*/ 57 h 67"/>
                <a:gd name="T14" fmla="*/ 66 w 66"/>
                <a:gd name="T15" fmla="*/ 63 h 67"/>
                <a:gd name="T16" fmla="*/ 60 w 66"/>
                <a:gd name="T17" fmla="*/ 67 h 67"/>
                <a:gd name="T18" fmla="*/ 11 w 66"/>
                <a:gd name="T19" fmla="*/ 56 h 67"/>
                <a:gd name="T20" fmla="*/ 47 w 66"/>
                <a:gd name="T21" fmla="*/ 56 h 67"/>
                <a:gd name="T22" fmla="*/ 11 w 66"/>
                <a:gd name="T23" fmla="*/ 20 h 67"/>
                <a:gd name="T24" fmla="*/ 11 w 66"/>
                <a:gd name="T25" fmla="*/ 5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" h="67">
                  <a:moveTo>
                    <a:pt x="60" y="67"/>
                  </a:moveTo>
                  <a:cubicBezTo>
                    <a:pt x="5" y="67"/>
                    <a:pt x="5" y="67"/>
                    <a:pt x="5" y="67"/>
                  </a:cubicBezTo>
                  <a:cubicBezTo>
                    <a:pt x="2" y="67"/>
                    <a:pt x="0" y="64"/>
                    <a:pt x="0" y="6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1"/>
                    <a:pt x="9" y="2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6" y="59"/>
                    <a:pt x="66" y="61"/>
                    <a:pt x="66" y="63"/>
                  </a:cubicBezTo>
                  <a:cubicBezTo>
                    <a:pt x="65" y="65"/>
                    <a:pt x="63" y="67"/>
                    <a:pt x="60" y="67"/>
                  </a:cubicBezTo>
                  <a:close/>
                  <a:moveTo>
                    <a:pt x="11" y="56"/>
                  </a:moveTo>
                  <a:cubicBezTo>
                    <a:pt x="47" y="56"/>
                    <a:pt x="47" y="56"/>
                    <a:pt x="47" y="56"/>
                  </a:cubicBezTo>
                  <a:cubicBezTo>
                    <a:pt x="11" y="20"/>
                    <a:pt x="11" y="20"/>
                    <a:pt x="11" y="20"/>
                  </a:cubicBezTo>
                  <a:lnTo>
                    <a:pt x="11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2520950" y="1665288"/>
              <a:ext cx="341313" cy="31750"/>
            </a:xfrm>
            <a:custGeom>
              <a:avLst/>
              <a:gdLst>
                <a:gd name="T0" fmla="*/ 115 w 121"/>
                <a:gd name="T1" fmla="*/ 11 h 11"/>
                <a:gd name="T2" fmla="*/ 5 w 121"/>
                <a:gd name="T3" fmla="*/ 11 h 11"/>
                <a:gd name="T4" fmla="*/ 0 w 121"/>
                <a:gd name="T5" fmla="*/ 5 h 11"/>
                <a:gd name="T6" fmla="*/ 5 w 121"/>
                <a:gd name="T7" fmla="*/ 0 h 11"/>
                <a:gd name="T8" fmla="*/ 115 w 121"/>
                <a:gd name="T9" fmla="*/ 0 h 11"/>
                <a:gd name="T10" fmla="*/ 121 w 121"/>
                <a:gd name="T11" fmla="*/ 5 h 11"/>
                <a:gd name="T12" fmla="*/ 115 w 121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1">
                  <a:moveTo>
                    <a:pt x="115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9" y="0"/>
                    <a:pt x="121" y="2"/>
                    <a:pt x="121" y="5"/>
                  </a:cubicBezTo>
                  <a:cubicBezTo>
                    <a:pt x="121" y="8"/>
                    <a:pt x="119" y="11"/>
                    <a:pt x="11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520950" y="1571626"/>
              <a:ext cx="341313" cy="31750"/>
            </a:xfrm>
            <a:custGeom>
              <a:avLst/>
              <a:gdLst>
                <a:gd name="T0" fmla="*/ 115 w 121"/>
                <a:gd name="T1" fmla="*/ 11 h 11"/>
                <a:gd name="T2" fmla="*/ 5 w 121"/>
                <a:gd name="T3" fmla="*/ 11 h 11"/>
                <a:gd name="T4" fmla="*/ 0 w 121"/>
                <a:gd name="T5" fmla="*/ 5 h 11"/>
                <a:gd name="T6" fmla="*/ 5 w 121"/>
                <a:gd name="T7" fmla="*/ 0 h 11"/>
                <a:gd name="T8" fmla="*/ 115 w 121"/>
                <a:gd name="T9" fmla="*/ 0 h 11"/>
                <a:gd name="T10" fmla="*/ 121 w 121"/>
                <a:gd name="T11" fmla="*/ 5 h 11"/>
                <a:gd name="T12" fmla="*/ 115 w 121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1">
                  <a:moveTo>
                    <a:pt x="115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9" y="0"/>
                    <a:pt x="121" y="2"/>
                    <a:pt x="121" y="5"/>
                  </a:cubicBezTo>
                  <a:cubicBezTo>
                    <a:pt x="121" y="8"/>
                    <a:pt x="119" y="11"/>
                    <a:pt x="11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520950" y="1479551"/>
              <a:ext cx="341313" cy="30163"/>
            </a:xfrm>
            <a:custGeom>
              <a:avLst/>
              <a:gdLst>
                <a:gd name="T0" fmla="*/ 115 w 121"/>
                <a:gd name="T1" fmla="*/ 11 h 11"/>
                <a:gd name="T2" fmla="*/ 5 w 121"/>
                <a:gd name="T3" fmla="*/ 11 h 11"/>
                <a:gd name="T4" fmla="*/ 0 w 121"/>
                <a:gd name="T5" fmla="*/ 5 h 11"/>
                <a:gd name="T6" fmla="*/ 5 w 121"/>
                <a:gd name="T7" fmla="*/ 0 h 11"/>
                <a:gd name="T8" fmla="*/ 115 w 121"/>
                <a:gd name="T9" fmla="*/ 0 h 11"/>
                <a:gd name="T10" fmla="*/ 121 w 121"/>
                <a:gd name="T11" fmla="*/ 5 h 11"/>
                <a:gd name="T12" fmla="*/ 115 w 121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1">
                  <a:moveTo>
                    <a:pt x="115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9" y="0"/>
                    <a:pt x="121" y="2"/>
                    <a:pt x="121" y="5"/>
                  </a:cubicBezTo>
                  <a:cubicBezTo>
                    <a:pt x="121" y="8"/>
                    <a:pt x="119" y="11"/>
                    <a:pt x="11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2520950" y="1385888"/>
              <a:ext cx="341313" cy="31750"/>
            </a:xfrm>
            <a:custGeom>
              <a:avLst/>
              <a:gdLst>
                <a:gd name="T0" fmla="*/ 115 w 121"/>
                <a:gd name="T1" fmla="*/ 11 h 11"/>
                <a:gd name="T2" fmla="*/ 5 w 121"/>
                <a:gd name="T3" fmla="*/ 11 h 11"/>
                <a:gd name="T4" fmla="*/ 0 w 121"/>
                <a:gd name="T5" fmla="*/ 5 h 11"/>
                <a:gd name="T6" fmla="*/ 5 w 121"/>
                <a:gd name="T7" fmla="*/ 0 h 11"/>
                <a:gd name="T8" fmla="*/ 115 w 121"/>
                <a:gd name="T9" fmla="*/ 0 h 11"/>
                <a:gd name="T10" fmla="*/ 121 w 121"/>
                <a:gd name="T11" fmla="*/ 5 h 11"/>
                <a:gd name="T12" fmla="*/ 115 w 121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1">
                  <a:moveTo>
                    <a:pt x="115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9" y="0"/>
                    <a:pt x="121" y="2"/>
                    <a:pt x="121" y="5"/>
                  </a:cubicBezTo>
                  <a:cubicBezTo>
                    <a:pt x="121" y="8"/>
                    <a:pt x="119" y="11"/>
                    <a:pt x="11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" name="Rectangular Callout 17"/>
          <p:cNvSpPr/>
          <p:nvPr/>
        </p:nvSpPr>
        <p:spPr>
          <a:xfrm>
            <a:off x="6102095" y="0"/>
            <a:ext cx="3044952" cy="3255264"/>
          </a:xfrm>
          <a:prstGeom prst="wedgeRectCallout">
            <a:avLst>
              <a:gd name="adj1" fmla="val 60449"/>
              <a:gd name="adj2" fmla="val -2132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579164" y="780206"/>
            <a:ext cx="1888429" cy="1575720"/>
            <a:chOff x="6391275" y="1081088"/>
            <a:chExt cx="738188" cy="615950"/>
          </a:xfrm>
          <a:solidFill>
            <a:schemeClr val="bg1"/>
          </a:solidFill>
        </p:grpSpPr>
        <p:sp>
          <p:nvSpPr>
            <p:cNvPr id="11" name="Freeform 48"/>
            <p:cNvSpPr>
              <a:spLocks noEditPoints="1"/>
            </p:cNvSpPr>
            <p:nvPr/>
          </p:nvSpPr>
          <p:spPr bwMode="auto">
            <a:xfrm>
              <a:off x="6391275" y="1081088"/>
              <a:ext cx="738188" cy="493713"/>
            </a:xfrm>
            <a:custGeom>
              <a:avLst/>
              <a:gdLst>
                <a:gd name="T0" fmla="*/ 247 w 264"/>
                <a:gd name="T1" fmla="*/ 176 h 176"/>
                <a:gd name="T2" fmla="*/ 16 w 264"/>
                <a:gd name="T3" fmla="*/ 176 h 176"/>
                <a:gd name="T4" fmla="*/ 0 w 264"/>
                <a:gd name="T5" fmla="*/ 160 h 176"/>
                <a:gd name="T6" fmla="*/ 0 w 264"/>
                <a:gd name="T7" fmla="*/ 17 h 176"/>
                <a:gd name="T8" fmla="*/ 16 w 264"/>
                <a:gd name="T9" fmla="*/ 0 h 176"/>
                <a:gd name="T10" fmla="*/ 247 w 264"/>
                <a:gd name="T11" fmla="*/ 0 h 176"/>
                <a:gd name="T12" fmla="*/ 264 w 264"/>
                <a:gd name="T13" fmla="*/ 17 h 176"/>
                <a:gd name="T14" fmla="*/ 264 w 264"/>
                <a:gd name="T15" fmla="*/ 160 h 176"/>
                <a:gd name="T16" fmla="*/ 247 w 264"/>
                <a:gd name="T17" fmla="*/ 176 h 176"/>
                <a:gd name="T18" fmla="*/ 16 w 264"/>
                <a:gd name="T19" fmla="*/ 11 h 176"/>
                <a:gd name="T20" fmla="*/ 11 w 264"/>
                <a:gd name="T21" fmla="*/ 17 h 176"/>
                <a:gd name="T22" fmla="*/ 11 w 264"/>
                <a:gd name="T23" fmla="*/ 160 h 176"/>
                <a:gd name="T24" fmla="*/ 16 w 264"/>
                <a:gd name="T25" fmla="*/ 165 h 176"/>
                <a:gd name="T26" fmla="*/ 247 w 264"/>
                <a:gd name="T27" fmla="*/ 165 h 176"/>
                <a:gd name="T28" fmla="*/ 253 w 264"/>
                <a:gd name="T29" fmla="*/ 160 h 176"/>
                <a:gd name="T30" fmla="*/ 253 w 264"/>
                <a:gd name="T31" fmla="*/ 17 h 176"/>
                <a:gd name="T32" fmla="*/ 247 w 264"/>
                <a:gd name="T33" fmla="*/ 11 h 176"/>
                <a:gd name="T34" fmla="*/ 16 w 264"/>
                <a:gd name="T35" fmla="*/ 1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4" h="176">
                  <a:moveTo>
                    <a:pt x="247" y="176"/>
                  </a:moveTo>
                  <a:cubicBezTo>
                    <a:pt x="16" y="176"/>
                    <a:pt x="16" y="176"/>
                    <a:pt x="16" y="176"/>
                  </a:cubicBezTo>
                  <a:cubicBezTo>
                    <a:pt x="7" y="176"/>
                    <a:pt x="0" y="169"/>
                    <a:pt x="0" y="16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56" y="0"/>
                    <a:pt x="264" y="8"/>
                    <a:pt x="264" y="17"/>
                  </a:cubicBezTo>
                  <a:cubicBezTo>
                    <a:pt x="264" y="160"/>
                    <a:pt x="264" y="160"/>
                    <a:pt x="264" y="160"/>
                  </a:cubicBezTo>
                  <a:cubicBezTo>
                    <a:pt x="264" y="169"/>
                    <a:pt x="256" y="176"/>
                    <a:pt x="247" y="176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4"/>
                    <a:pt x="11" y="17"/>
                  </a:cubicBezTo>
                  <a:cubicBezTo>
                    <a:pt x="11" y="160"/>
                    <a:pt x="11" y="160"/>
                    <a:pt x="11" y="160"/>
                  </a:cubicBezTo>
                  <a:cubicBezTo>
                    <a:pt x="11" y="163"/>
                    <a:pt x="13" y="165"/>
                    <a:pt x="16" y="165"/>
                  </a:cubicBezTo>
                  <a:cubicBezTo>
                    <a:pt x="247" y="165"/>
                    <a:pt x="247" y="165"/>
                    <a:pt x="247" y="165"/>
                  </a:cubicBezTo>
                  <a:cubicBezTo>
                    <a:pt x="250" y="165"/>
                    <a:pt x="253" y="163"/>
                    <a:pt x="253" y="160"/>
                  </a:cubicBezTo>
                  <a:cubicBezTo>
                    <a:pt x="253" y="17"/>
                    <a:pt x="253" y="17"/>
                    <a:pt x="253" y="17"/>
                  </a:cubicBezTo>
                  <a:cubicBezTo>
                    <a:pt x="253" y="14"/>
                    <a:pt x="250" y="11"/>
                    <a:pt x="247" y="11"/>
                  </a:cubicBezTo>
                  <a:lnTo>
                    <a:pt x="1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 49"/>
            <p:cNvSpPr>
              <a:spLocks/>
            </p:cNvSpPr>
            <p:nvPr/>
          </p:nvSpPr>
          <p:spPr bwMode="auto">
            <a:xfrm>
              <a:off x="6697663" y="1543050"/>
              <a:ext cx="31750" cy="153988"/>
            </a:xfrm>
            <a:custGeom>
              <a:avLst/>
              <a:gdLst>
                <a:gd name="T0" fmla="*/ 5 w 11"/>
                <a:gd name="T1" fmla="*/ 55 h 55"/>
                <a:gd name="T2" fmla="*/ 0 w 11"/>
                <a:gd name="T3" fmla="*/ 50 h 55"/>
                <a:gd name="T4" fmla="*/ 0 w 11"/>
                <a:gd name="T5" fmla="*/ 6 h 55"/>
                <a:gd name="T6" fmla="*/ 5 w 11"/>
                <a:gd name="T7" fmla="*/ 0 h 55"/>
                <a:gd name="T8" fmla="*/ 11 w 11"/>
                <a:gd name="T9" fmla="*/ 6 h 55"/>
                <a:gd name="T10" fmla="*/ 11 w 11"/>
                <a:gd name="T11" fmla="*/ 50 h 55"/>
                <a:gd name="T12" fmla="*/ 5 w 11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55">
                  <a:moveTo>
                    <a:pt x="5" y="55"/>
                  </a:moveTo>
                  <a:cubicBezTo>
                    <a:pt x="2" y="55"/>
                    <a:pt x="0" y="53"/>
                    <a:pt x="0" y="5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1" y="3"/>
                    <a:pt x="11" y="6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53"/>
                    <a:pt x="8" y="55"/>
                    <a:pt x="5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Freeform 50"/>
            <p:cNvSpPr>
              <a:spLocks/>
            </p:cNvSpPr>
            <p:nvPr/>
          </p:nvSpPr>
          <p:spPr bwMode="auto">
            <a:xfrm>
              <a:off x="6791325" y="1543050"/>
              <a:ext cx="30163" cy="153988"/>
            </a:xfrm>
            <a:custGeom>
              <a:avLst/>
              <a:gdLst>
                <a:gd name="T0" fmla="*/ 5 w 11"/>
                <a:gd name="T1" fmla="*/ 55 h 55"/>
                <a:gd name="T2" fmla="*/ 0 w 11"/>
                <a:gd name="T3" fmla="*/ 50 h 55"/>
                <a:gd name="T4" fmla="*/ 0 w 11"/>
                <a:gd name="T5" fmla="*/ 6 h 55"/>
                <a:gd name="T6" fmla="*/ 5 w 11"/>
                <a:gd name="T7" fmla="*/ 0 h 55"/>
                <a:gd name="T8" fmla="*/ 11 w 11"/>
                <a:gd name="T9" fmla="*/ 6 h 55"/>
                <a:gd name="T10" fmla="*/ 11 w 11"/>
                <a:gd name="T11" fmla="*/ 50 h 55"/>
                <a:gd name="T12" fmla="*/ 5 w 11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55">
                  <a:moveTo>
                    <a:pt x="5" y="55"/>
                  </a:moveTo>
                  <a:cubicBezTo>
                    <a:pt x="2" y="55"/>
                    <a:pt x="0" y="53"/>
                    <a:pt x="0" y="5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1" y="3"/>
                    <a:pt x="11" y="6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53"/>
                    <a:pt x="8" y="55"/>
                    <a:pt x="5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6637338" y="1666875"/>
              <a:ext cx="246063" cy="30163"/>
            </a:xfrm>
            <a:custGeom>
              <a:avLst/>
              <a:gdLst>
                <a:gd name="T0" fmla="*/ 82 w 88"/>
                <a:gd name="T1" fmla="*/ 11 h 11"/>
                <a:gd name="T2" fmla="*/ 5 w 88"/>
                <a:gd name="T3" fmla="*/ 11 h 11"/>
                <a:gd name="T4" fmla="*/ 0 w 88"/>
                <a:gd name="T5" fmla="*/ 6 h 11"/>
                <a:gd name="T6" fmla="*/ 5 w 88"/>
                <a:gd name="T7" fmla="*/ 0 h 11"/>
                <a:gd name="T8" fmla="*/ 82 w 88"/>
                <a:gd name="T9" fmla="*/ 0 h 11"/>
                <a:gd name="T10" fmla="*/ 88 w 88"/>
                <a:gd name="T11" fmla="*/ 6 h 11"/>
                <a:gd name="T12" fmla="*/ 82 w 88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11">
                  <a:moveTo>
                    <a:pt x="82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5" y="0"/>
                    <a:pt x="88" y="3"/>
                    <a:pt x="88" y="6"/>
                  </a:cubicBezTo>
                  <a:cubicBezTo>
                    <a:pt x="88" y="9"/>
                    <a:pt x="85" y="11"/>
                    <a:pt x="8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6391275" y="1450975"/>
              <a:ext cx="738188" cy="30163"/>
            </a:xfrm>
            <a:custGeom>
              <a:avLst/>
              <a:gdLst>
                <a:gd name="T0" fmla="*/ 258 w 264"/>
                <a:gd name="T1" fmla="*/ 11 h 11"/>
                <a:gd name="T2" fmla="*/ 5 w 264"/>
                <a:gd name="T3" fmla="*/ 11 h 11"/>
                <a:gd name="T4" fmla="*/ 0 w 264"/>
                <a:gd name="T5" fmla="*/ 6 h 11"/>
                <a:gd name="T6" fmla="*/ 5 w 264"/>
                <a:gd name="T7" fmla="*/ 0 h 11"/>
                <a:gd name="T8" fmla="*/ 258 w 264"/>
                <a:gd name="T9" fmla="*/ 0 h 11"/>
                <a:gd name="T10" fmla="*/ 264 w 264"/>
                <a:gd name="T11" fmla="*/ 6 h 11"/>
                <a:gd name="T12" fmla="*/ 258 w 264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4" h="11">
                  <a:moveTo>
                    <a:pt x="258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61" y="0"/>
                    <a:pt x="264" y="3"/>
                    <a:pt x="264" y="6"/>
                  </a:cubicBezTo>
                  <a:cubicBezTo>
                    <a:pt x="264" y="9"/>
                    <a:pt x="261" y="11"/>
                    <a:pt x="25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690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Sometimes you don’t need bullets, </a:t>
            </a:r>
            <a:br>
              <a:rPr lang="en-US"/>
            </a:br>
            <a:r>
              <a:rPr lang="en-US"/>
              <a:t>you can use boxes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Subtitle can go here</a:t>
            </a:r>
            <a:endParaRPr lang="en-US" dirty="0"/>
          </a:p>
        </p:txBody>
      </p:sp>
      <p:sp>
        <p:nvSpPr>
          <p:cNvPr id="27" name="Text Placeholder 7"/>
          <p:cNvSpPr txBox="1">
            <a:spLocks/>
          </p:cNvSpPr>
          <p:nvPr/>
        </p:nvSpPr>
        <p:spPr>
          <a:xfrm>
            <a:off x="730586" y="5800912"/>
            <a:ext cx="2545177" cy="1663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le 5"/>
          <p:cNvSpPr txBox="1">
            <a:spLocks/>
          </p:cNvSpPr>
          <p:nvPr/>
        </p:nvSpPr>
        <p:spPr>
          <a:xfrm>
            <a:off x="730586" y="2154196"/>
            <a:ext cx="2545177" cy="52909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6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</a:t>
            </a: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730586" y="2683290"/>
            <a:ext cx="2545177" cy="32038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7"/>
          <p:cNvSpPr txBox="1">
            <a:spLocks/>
          </p:cNvSpPr>
          <p:nvPr/>
        </p:nvSpPr>
        <p:spPr>
          <a:xfrm>
            <a:off x="3453690" y="5800912"/>
            <a:ext cx="2545177" cy="1663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5"/>
          <p:cNvSpPr txBox="1">
            <a:spLocks/>
          </p:cNvSpPr>
          <p:nvPr/>
        </p:nvSpPr>
        <p:spPr>
          <a:xfrm>
            <a:off x="3453690" y="2154196"/>
            <a:ext cx="2545177" cy="529093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6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</a:t>
            </a:r>
          </a:p>
        </p:txBody>
      </p:sp>
      <p:sp>
        <p:nvSpPr>
          <p:cNvPr id="18" name="Text Placeholder 7"/>
          <p:cNvSpPr txBox="1">
            <a:spLocks/>
          </p:cNvSpPr>
          <p:nvPr/>
        </p:nvSpPr>
        <p:spPr>
          <a:xfrm>
            <a:off x="3453690" y="2683290"/>
            <a:ext cx="2545177" cy="32038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 Placeholder 7"/>
          <p:cNvSpPr txBox="1">
            <a:spLocks/>
          </p:cNvSpPr>
          <p:nvPr/>
        </p:nvSpPr>
        <p:spPr>
          <a:xfrm>
            <a:off x="6176794" y="5800912"/>
            <a:ext cx="2545177" cy="1663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5"/>
          <p:cNvSpPr txBox="1">
            <a:spLocks/>
          </p:cNvSpPr>
          <p:nvPr/>
        </p:nvSpPr>
        <p:spPr>
          <a:xfrm>
            <a:off x="6176794" y="2154196"/>
            <a:ext cx="2545177" cy="529093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6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</a:t>
            </a:r>
          </a:p>
        </p:txBody>
      </p:sp>
      <p:sp>
        <p:nvSpPr>
          <p:cNvPr id="23" name="Text Placeholder 7"/>
          <p:cNvSpPr txBox="1">
            <a:spLocks/>
          </p:cNvSpPr>
          <p:nvPr/>
        </p:nvSpPr>
        <p:spPr>
          <a:xfrm>
            <a:off x="6176794" y="2683290"/>
            <a:ext cx="2545177" cy="32038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7"/>
          <p:cNvSpPr txBox="1">
            <a:spLocks/>
          </p:cNvSpPr>
          <p:nvPr/>
        </p:nvSpPr>
        <p:spPr>
          <a:xfrm>
            <a:off x="8899898" y="5800912"/>
            <a:ext cx="2545177" cy="1663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itle 5"/>
          <p:cNvSpPr txBox="1">
            <a:spLocks/>
          </p:cNvSpPr>
          <p:nvPr/>
        </p:nvSpPr>
        <p:spPr>
          <a:xfrm>
            <a:off x="8899898" y="2154196"/>
            <a:ext cx="2545177" cy="529093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6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</a:t>
            </a:r>
          </a:p>
        </p:txBody>
      </p:sp>
      <p:sp>
        <p:nvSpPr>
          <p:cNvPr id="32" name="Text Placeholder 7"/>
          <p:cNvSpPr txBox="1">
            <a:spLocks/>
          </p:cNvSpPr>
          <p:nvPr/>
        </p:nvSpPr>
        <p:spPr>
          <a:xfrm>
            <a:off x="8899898" y="2683290"/>
            <a:ext cx="2545177" cy="32038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45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visual when creating your presentation</a:t>
            </a:r>
          </a:p>
        </p:txBody>
      </p:sp>
      <p:sp>
        <p:nvSpPr>
          <p:cNvPr id="8" name="Oval 7"/>
          <p:cNvSpPr/>
          <p:nvPr/>
        </p:nvSpPr>
        <p:spPr>
          <a:xfrm>
            <a:off x="1687432" y="1705532"/>
            <a:ext cx="1643449" cy="164344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8200" y="3546390"/>
            <a:ext cx="3341914" cy="4077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TITLE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" y="4164226"/>
            <a:ext cx="3341914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The human brain processes visual information 60,000 times faster than text</a:t>
            </a:r>
          </a:p>
        </p:txBody>
      </p:sp>
      <p:sp>
        <p:nvSpPr>
          <p:cNvPr id="20" name="Oval 19"/>
          <p:cNvSpPr/>
          <p:nvPr/>
        </p:nvSpPr>
        <p:spPr>
          <a:xfrm>
            <a:off x="5285846" y="1692877"/>
            <a:ext cx="1643449" cy="16434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36613" y="3546390"/>
            <a:ext cx="3341914" cy="4077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TITLE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36613" y="4164226"/>
            <a:ext cx="3341914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Challenge yourself to use only 30 characters per slide</a:t>
            </a:r>
          </a:p>
        </p:txBody>
      </p:sp>
      <p:sp>
        <p:nvSpPr>
          <p:cNvPr id="27" name="Oval 26"/>
          <p:cNvSpPr/>
          <p:nvPr/>
        </p:nvSpPr>
        <p:spPr>
          <a:xfrm>
            <a:off x="8884259" y="1692877"/>
            <a:ext cx="1643449" cy="16434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035026" y="3546390"/>
            <a:ext cx="3341914" cy="4077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35026" y="4164226"/>
            <a:ext cx="3341914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But please, avoid clipart!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996036" y="1862060"/>
            <a:ext cx="1026242" cy="1052865"/>
            <a:chOff x="9094788" y="3790950"/>
            <a:chExt cx="673100" cy="690562"/>
          </a:xfrm>
          <a:solidFill>
            <a:schemeClr val="bg1"/>
          </a:solidFill>
        </p:grpSpPr>
        <p:sp>
          <p:nvSpPr>
            <p:cNvPr id="16" name="Freeform 115"/>
            <p:cNvSpPr>
              <a:spLocks noEditPoints="1"/>
            </p:cNvSpPr>
            <p:nvPr/>
          </p:nvSpPr>
          <p:spPr bwMode="auto">
            <a:xfrm>
              <a:off x="9513888" y="4232275"/>
              <a:ext cx="254000" cy="249237"/>
            </a:xfrm>
            <a:custGeom>
              <a:avLst/>
              <a:gdLst>
                <a:gd name="T0" fmla="*/ 71 w 92"/>
                <a:gd name="T1" fmla="*/ 90 h 90"/>
                <a:gd name="T2" fmla="*/ 57 w 92"/>
                <a:gd name="T3" fmla="*/ 84 h 90"/>
                <a:gd name="T4" fmla="*/ 8 w 92"/>
                <a:gd name="T5" fmla="*/ 35 h 90"/>
                <a:gd name="T6" fmla="*/ 8 w 92"/>
                <a:gd name="T7" fmla="*/ 8 h 90"/>
                <a:gd name="T8" fmla="*/ 35 w 92"/>
                <a:gd name="T9" fmla="*/ 8 h 90"/>
                <a:gd name="T10" fmla="*/ 84 w 92"/>
                <a:gd name="T11" fmla="*/ 57 h 90"/>
                <a:gd name="T12" fmla="*/ 84 w 92"/>
                <a:gd name="T13" fmla="*/ 84 h 90"/>
                <a:gd name="T14" fmla="*/ 84 w 92"/>
                <a:gd name="T15" fmla="*/ 84 h 90"/>
                <a:gd name="T16" fmla="*/ 71 w 92"/>
                <a:gd name="T17" fmla="*/ 90 h 90"/>
                <a:gd name="T18" fmla="*/ 80 w 92"/>
                <a:gd name="T19" fmla="*/ 80 h 90"/>
                <a:gd name="T20" fmla="*/ 81 w 92"/>
                <a:gd name="T21" fmla="*/ 80 h 90"/>
                <a:gd name="T22" fmla="*/ 80 w 92"/>
                <a:gd name="T23" fmla="*/ 80 h 90"/>
                <a:gd name="T24" fmla="*/ 21 w 92"/>
                <a:gd name="T25" fmla="*/ 13 h 90"/>
                <a:gd name="T26" fmla="*/ 15 w 92"/>
                <a:gd name="T27" fmla="*/ 15 h 90"/>
                <a:gd name="T28" fmla="*/ 15 w 92"/>
                <a:gd name="T29" fmla="*/ 27 h 90"/>
                <a:gd name="T30" fmla="*/ 65 w 92"/>
                <a:gd name="T31" fmla="*/ 76 h 90"/>
                <a:gd name="T32" fmla="*/ 77 w 92"/>
                <a:gd name="T33" fmla="*/ 76 h 90"/>
                <a:gd name="T34" fmla="*/ 77 w 92"/>
                <a:gd name="T35" fmla="*/ 64 h 90"/>
                <a:gd name="T36" fmla="*/ 27 w 92"/>
                <a:gd name="T37" fmla="*/ 15 h 90"/>
                <a:gd name="T38" fmla="*/ 21 w 92"/>
                <a:gd name="T39" fmla="*/ 1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90">
                  <a:moveTo>
                    <a:pt x="71" y="90"/>
                  </a:moveTo>
                  <a:cubicBezTo>
                    <a:pt x="65" y="90"/>
                    <a:pt x="61" y="88"/>
                    <a:pt x="57" y="8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0" y="27"/>
                    <a:pt x="0" y="15"/>
                    <a:pt x="8" y="8"/>
                  </a:cubicBezTo>
                  <a:cubicBezTo>
                    <a:pt x="15" y="0"/>
                    <a:pt x="28" y="0"/>
                    <a:pt x="35" y="8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92" y="64"/>
                    <a:pt x="92" y="77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81" y="88"/>
                    <a:pt x="76" y="90"/>
                    <a:pt x="71" y="90"/>
                  </a:cubicBezTo>
                  <a:close/>
                  <a:moveTo>
                    <a:pt x="80" y="80"/>
                  </a:moveTo>
                  <a:cubicBezTo>
                    <a:pt x="81" y="80"/>
                    <a:pt x="81" y="80"/>
                    <a:pt x="81" y="80"/>
                  </a:cubicBezTo>
                  <a:lnTo>
                    <a:pt x="80" y="80"/>
                  </a:lnTo>
                  <a:close/>
                  <a:moveTo>
                    <a:pt x="21" y="13"/>
                  </a:moveTo>
                  <a:cubicBezTo>
                    <a:pt x="19" y="13"/>
                    <a:pt x="17" y="14"/>
                    <a:pt x="15" y="15"/>
                  </a:cubicBezTo>
                  <a:cubicBezTo>
                    <a:pt x="12" y="19"/>
                    <a:pt x="12" y="24"/>
                    <a:pt x="15" y="27"/>
                  </a:cubicBezTo>
                  <a:cubicBezTo>
                    <a:pt x="65" y="76"/>
                    <a:pt x="65" y="76"/>
                    <a:pt x="65" y="76"/>
                  </a:cubicBezTo>
                  <a:cubicBezTo>
                    <a:pt x="68" y="80"/>
                    <a:pt x="73" y="80"/>
                    <a:pt x="77" y="76"/>
                  </a:cubicBezTo>
                  <a:cubicBezTo>
                    <a:pt x="80" y="73"/>
                    <a:pt x="80" y="68"/>
                    <a:pt x="77" y="64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6" y="14"/>
                    <a:pt x="24" y="13"/>
                    <a:pt x="2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116"/>
            <p:cNvSpPr>
              <a:spLocks noEditPoints="1"/>
            </p:cNvSpPr>
            <p:nvPr/>
          </p:nvSpPr>
          <p:spPr bwMode="auto">
            <a:xfrm>
              <a:off x="9094788" y="3790950"/>
              <a:ext cx="476250" cy="477837"/>
            </a:xfrm>
            <a:custGeom>
              <a:avLst/>
              <a:gdLst>
                <a:gd name="T0" fmla="*/ 83 w 173"/>
                <a:gd name="T1" fmla="*/ 173 h 173"/>
                <a:gd name="T2" fmla="*/ 83 w 173"/>
                <a:gd name="T3" fmla="*/ 173 h 173"/>
                <a:gd name="T4" fmla="*/ 24 w 173"/>
                <a:gd name="T5" fmla="*/ 149 h 173"/>
                <a:gd name="T6" fmla="*/ 0 w 173"/>
                <a:gd name="T7" fmla="*/ 90 h 173"/>
                <a:gd name="T8" fmla="*/ 24 w 173"/>
                <a:gd name="T9" fmla="*/ 32 h 173"/>
                <a:gd name="T10" fmla="*/ 141 w 173"/>
                <a:gd name="T11" fmla="*/ 32 h 173"/>
                <a:gd name="T12" fmla="*/ 141 w 173"/>
                <a:gd name="T13" fmla="*/ 32 h 173"/>
                <a:gd name="T14" fmla="*/ 141 w 173"/>
                <a:gd name="T15" fmla="*/ 149 h 173"/>
                <a:gd name="T16" fmla="*/ 83 w 173"/>
                <a:gd name="T17" fmla="*/ 173 h 173"/>
                <a:gd name="T18" fmla="*/ 82 w 173"/>
                <a:gd name="T19" fmla="*/ 19 h 173"/>
                <a:gd name="T20" fmla="*/ 32 w 173"/>
                <a:gd name="T21" fmla="*/ 40 h 173"/>
                <a:gd name="T22" fmla="*/ 11 w 173"/>
                <a:gd name="T23" fmla="*/ 90 h 173"/>
                <a:gd name="T24" fmla="*/ 32 w 173"/>
                <a:gd name="T25" fmla="*/ 141 h 173"/>
                <a:gd name="T26" fmla="*/ 83 w 173"/>
                <a:gd name="T27" fmla="*/ 162 h 173"/>
                <a:gd name="T28" fmla="*/ 83 w 173"/>
                <a:gd name="T29" fmla="*/ 162 h 173"/>
                <a:gd name="T30" fmla="*/ 133 w 173"/>
                <a:gd name="T31" fmla="*/ 141 h 173"/>
                <a:gd name="T32" fmla="*/ 133 w 173"/>
                <a:gd name="T33" fmla="*/ 40 h 173"/>
                <a:gd name="T34" fmla="*/ 133 w 173"/>
                <a:gd name="T35" fmla="*/ 40 h 173"/>
                <a:gd name="T36" fmla="*/ 82 w 173"/>
                <a:gd name="T37" fmla="*/ 1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3" h="173">
                  <a:moveTo>
                    <a:pt x="83" y="173"/>
                  </a:moveTo>
                  <a:cubicBezTo>
                    <a:pt x="83" y="173"/>
                    <a:pt x="83" y="173"/>
                    <a:pt x="83" y="173"/>
                  </a:cubicBezTo>
                  <a:cubicBezTo>
                    <a:pt x="61" y="173"/>
                    <a:pt x="40" y="164"/>
                    <a:pt x="24" y="149"/>
                  </a:cubicBezTo>
                  <a:cubicBezTo>
                    <a:pt x="9" y="133"/>
                    <a:pt x="0" y="112"/>
                    <a:pt x="0" y="90"/>
                  </a:cubicBezTo>
                  <a:cubicBezTo>
                    <a:pt x="0" y="68"/>
                    <a:pt x="8" y="47"/>
                    <a:pt x="24" y="32"/>
                  </a:cubicBezTo>
                  <a:cubicBezTo>
                    <a:pt x="56" y="0"/>
                    <a:pt x="108" y="0"/>
                    <a:pt x="141" y="32"/>
                  </a:cubicBezTo>
                  <a:cubicBezTo>
                    <a:pt x="141" y="32"/>
                    <a:pt x="141" y="32"/>
                    <a:pt x="141" y="32"/>
                  </a:cubicBezTo>
                  <a:cubicBezTo>
                    <a:pt x="173" y="64"/>
                    <a:pt x="173" y="117"/>
                    <a:pt x="141" y="149"/>
                  </a:cubicBezTo>
                  <a:cubicBezTo>
                    <a:pt x="126" y="164"/>
                    <a:pt x="105" y="173"/>
                    <a:pt x="83" y="173"/>
                  </a:cubicBezTo>
                  <a:close/>
                  <a:moveTo>
                    <a:pt x="82" y="19"/>
                  </a:moveTo>
                  <a:cubicBezTo>
                    <a:pt x="64" y="19"/>
                    <a:pt x="46" y="26"/>
                    <a:pt x="32" y="40"/>
                  </a:cubicBezTo>
                  <a:cubicBezTo>
                    <a:pt x="18" y="53"/>
                    <a:pt x="11" y="71"/>
                    <a:pt x="11" y="90"/>
                  </a:cubicBezTo>
                  <a:cubicBezTo>
                    <a:pt x="11" y="109"/>
                    <a:pt x="19" y="127"/>
                    <a:pt x="32" y="141"/>
                  </a:cubicBezTo>
                  <a:cubicBezTo>
                    <a:pt x="46" y="154"/>
                    <a:pt x="64" y="162"/>
                    <a:pt x="83" y="162"/>
                  </a:cubicBezTo>
                  <a:cubicBezTo>
                    <a:pt x="83" y="162"/>
                    <a:pt x="83" y="162"/>
                    <a:pt x="83" y="162"/>
                  </a:cubicBezTo>
                  <a:cubicBezTo>
                    <a:pt x="102" y="162"/>
                    <a:pt x="120" y="154"/>
                    <a:pt x="133" y="141"/>
                  </a:cubicBezTo>
                  <a:cubicBezTo>
                    <a:pt x="161" y="113"/>
                    <a:pt x="161" y="68"/>
                    <a:pt x="133" y="40"/>
                  </a:cubicBezTo>
                  <a:cubicBezTo>
                    <a:pt x="133" y="40"/>
                    <a:pt x="133" y="40"/>
                    <a:pt x="133" y="40"/>
                  </a:cubicBezTo>
                  <a:cubicBezTo>
                    <a:pt x="119" y="26"/>
                    <a:pt x="100" y="19"/>
                    <a:pt x="8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117"/>
            <p:cNvSpPr>
              <a:spLocks/>
            </p:cNvSpPr>
            <p:nvPr/>
          </p:nvSpPr>
          <p:spPr bwMode="auto">
            <a:xfrm>
              <a:off x="9156700" y="3881438"/>
              <a:ext cx="123825" cy="174625"/>
            </a:xfrm>
            <a:custGeom>
              <a:avLst/>
              <a:gdLst>
                <a:gd name="T0" fmla="*/ 6 w 45"/>
                <a:gd name="T1" fmla="*/ 63 h 63"/>
                <a:gd name="T2" fmla="*/ 0 w 45"/>
                <a:gd name="T3" fmla="*/ 57 h 63"/>
                <a:gd name="T4" fmla="*/ 18 w 45"/>
                <a:gd name="T5" fmla="*/ 14 h 63"/>
                <a:gd name="T6" fmla="*/ 37 w 45"/>
                <a:gd name="T7" fmla="*/ 1 h 63"/>
                <a:gd name="T8" fmla="*/ 44 w 45"/>
                <a:gd name="T9" fmla="*/ 4 h 63"/>
                <a:gd name="T10" fmla="*/ 41 w 45"/>
                <a:gd name="T11" fmla="*/ 12 h 63"/>
                <a:gd name="T12" fmla="*/ 25 w 45"/>
                <a:gd name="T13" fmla="*/ 22 h 63"/>
                <a:gd name="T14" fmla="*/ 11 w 45"/>
                <a:gd name="T15" fmla="*/ 57 h 63"/>
                <a:gd name="T16" fmla="*/ 6 w 45"/>
                <a:gd name="T17" fmla="*/ 63 h 63"/>
                <a:gd name="T18" fmla="*/ 6 w 45"/>
                <a:gd name="T1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63">
                  <a:moveTo>
                    <a:pt x="6" y="63"/>
                  </a:moveTo>
                  <a:cubicBezTo>
                    <a:pt x="3" y="63"/>
                    <a:pt x="0" y="60"/>
                    <a:pt x="0" y="57"/>
                  </a:cubicBezTo>
                  <a:cubicBezTo>
                    <a:pt x="0" y="41"/>
                    <a:pt x="6" y="26"/>
                    <a:pt x="18" y="14"/>
                  </a:cubicBezTo>
                  <a:cubicBezTo>
                    <a:pt x="23" y="9"/>
                    <a:pt x="30" y="4"/>
                    <a:pt x="37" y="1"/>
                  </a:cubicBezTo>
                  <a:cubicBezTo>
                    <a:pt x="40" y="0"/>
                    <a:pt x="43" y="2"/>
                    <a:pt x="44" y="4"/>
                  </a:cubicBezTo>
                  <a:cubicBezTo>
                    <a:pt x="45" y="7"/>
                    <a:pt x="44" y="10"/>
                    <a:pt x="41" y="12"/>
                  </a:cubicBezTo>
                  <a:cubicBezTo>
                    <a:pt x="35" y="14"/>
                    <a:pt x="30" y="18"/>
                    <a:pt x="25" y="22"/>
                  </a:cubicBezTo>
                  <a:cubicBezTo>
                    <a:pt x="16" y="31"/>
                    <a:pt x="11" y="44"/>
                    <a:pt x="11" y="57"/>
                  </a:cubicBezTo>
                  <a:cubicBezTo>
                    <a:pt x="11" y="60"/>
                    <a:pt x="9" y="63"/>
                    <a:pt x="6" y="63"/>
                  </a:cubicBezTo>
                  <a:cubicBezTo>
                    <a:pt x="6" y="63"/>
                    <a:pt x="6" y="63"/>
                    <a:pt x="6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118"/>
            <p:cNvSpPr>
              <a:spLocks/>
            </p:cNvSpPr>
            <p:nvPr/>
          </p:nvSpPr>
          <p:spPr bwMode="auto">
            <a:xfrm>
              <a:off x="9456738" y="4175125"/>
              <a:ext cx="106363" cy="104775"/>
            </a:xfrm>
            <a:custGeom>
              <a:avLst/>
              <a:gdLst>
                <a:gd name="T0" fmla="*/ 33 w 39"/>
                <a:gd name="T1" fmla="*/ 38 h 38"/>
                <a:gd name="T2" fmla="*/ 29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9 h 38"/>
                <a:gd name="T12" fmla="*/ 36 w 39"/>
                <a:gd name="T13" fmla="*/ 36 h 38"/>
                <a:gd name="T14" fmla="*/ 33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3" y="38"/>
                  </a:moveTo>
                  <a:cubicBezTo>
                    <a:pt x="31" y="38"/>
                    <a:pt x="30" y="37"/>
                    <a:pt x="29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9" y="31"/>
                    <a:pt x="39" y="34"/>
                    <a:pt x="36" y="36"/>
                  </a:cubicBezTo>
                  <a:cubicBezTo>
                    <a:pt x="35" y="37"/>
                    <a:pt x="34" y="38"/>
                    <a:pt x="3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203354" y="2000022"/>
            <a:ext cx="1005257" cy="1011770"/>
            <a:chOff x="6397625" y="1169988"/>
            <a:chExt cx="735013" cy="739775"/>
          </a:xfrm>
          <a:solidFill>
            <a:schemeClr val="bg1"/>
          </a:solidFill>
        </p:grpSpPr>
        <p:sp>
          <p:nvSpPr>
            <p:cNvPr id="28" name="Freeform 20"/>
            <p:cNvSpPr>
              <a:spLocks noEditPoints="1"/>
            </p:cNvSpPr>
            <p:nvPr/>
          </p:nvSpPr>
          <p:spPr bwMode="auto">
            <a:xfrm>
              <a:off x="6397625" y="1169988"/>
              <a:ext cx="735013" cy="739775"/>
            </a:xfrm>
            <a:custGeom>
              <a:avLst/>
              <a:gdLst>
                <a:gd name="T0" fmla="*/ 96 w 265"/>
                <a:gd name="T1" fmla="*/ 265 h 266"/>
                <a:gd name="T2" fmla="*/ 62 w 265"/>
                <a:gd name="T3" fmla="*/ 245 h 266"/>
                <a:gd name="T4" fmla="*/ 53 w 265"/>
                <a:gd name="T5" fmla="*/ 196 h 266"/>
                <a:gd name="T6" fmla="*/ 14 w 265"/>
                <a:gd name="T7" fmla="*/ 200 h 266"/>
                <a:gd name="T8" fmla="*/ 3 w 265"/>
                <a:gd name="T9" fmla="*/ 162 h 266"/>
                <a:gd name="T10" fmla="*/ 32 w 265"/>
                <a:gd name="T11" fmla="*/ 122 h 266"/>
                <a:gd name="T12" fmla="*/ 1 w 265"/>
                <a:gd name="T13" fmla="*/ 97 h 266"/>
                <a:gd name="T14" fmla="*/ 20 w 265"/>
                <a:gd name="T15" fmla="*/ 62 h 266"/>
                <a:gd name="T16" fmla="*/ 69 w 265"/>
                <a:gd name="T17" fmla="*/ 54 h 266"/>
                <a:gd name="T18" fmla="*/ 65 w 265"/>
                <a:gd name="T19" fmla="*/ 14 h 266"/>
                <a:gd name="T20" fmla="*/ 103 w 265"/>
                <a:gd name="T21" fmla="*/ 4 h 266"/>
                <a:gd name="T22" fmla="*/ 144 w 265"/>
                <a:gd name="T23" fmla="*/ 32 h 266"/>
                <a:gd name="T24" fmla="*/ 169 w 265"/>
                <a:gd name="T25" fmla="*/ 1 h 266"/>
                <a:gd name="T26" fmla="*/ 203 w 265"/>
                <a:gd name="T27" fmla="*/ 21 h 266"/>
                <a:gd name="T28" fmla="*/ 212 w 265"/>
                <a:gd name="T29" fmla="*/ 70 h 266"/>
                <a:gd name="T30" fmla="*/ 251 w 265"/>
                <a:gd name="T31" fmla="*/ 66 h 266"/>
                <a:gd name="T32" fmla="*/ 262 w 265"/>
                <a:gd name="T33" fmla="*/ 104 h 266"/>
                <a:gd name="T34" fmla="*/ 233 w 265"/>
                <a:gd name="T35" fmla="*/ 144 h 266"/>
                <a:gd name="T36" fmla="*/ 264 w 265"/>
                <a:gd name="T37" fmla="*/ 169 h 266"/>
                <a:gd name="T38" fmla="*/ 245 w 265"/>
                <a:gd name="T39" fmla="*/ 204 h 266"/>
                <a:gd name="T40" fmla="*/ 196 w 265"/>
                <a:gd name="T41" fmla="*/ 212 h 266"/>
                <a:gd name="T42" fmla="*/ 200 w 265"/>
                <a:gd name="T43" fmla="*/ 252 h 266"/>
                <a:gd name="T44" fmla="*/ 162 w 265"/>
                <a:gd name="T45" fmla="*/ 262 h 266"/>
                <a:gd name="T46" fmla="*/ 121 w 265"/>
                <a:gd name="T47" fmla="*/ 234 h 266"/>
                <a:gd name="T48" fmla="*/ 99 w 265"/>
                <a:gd name="T49" fmla="*/ 265 h 266"/>
                <a:gd name="T50" fmla="*/ 96 w 265"/>
                <a:gd name="T51" fmla="*/ 253 h 266"/>
                <a:gd name="T52" fmla="*/ 119 w 265"/>
                <a:gd name="T53" fmla="*/ 222 h 266"/>
                <a:gd name="T54" fmla="*/ 151 w 265"/>
                <a:gd name="T55" fmla="*/ 225 h 266"/>
                <a:gd name="T56" fmla="*/ 192 w 265"/>
                <a:gd name="T57" fmla="*/ 243 h 266"/>
                <a:gd name="T58" fmla="*/ 187 w 265"/>
                <a:gd name="T59" fmla="*/ 206 h 266"/>
                <a:gd name="T60" fmla="*/ 211 w 265"/>
                <a:gd name="T61" fmla="*/ 185 h 266"/>
                <a:gd name="T62" fmla="*/ 252 w 265"/>
                <a:gd name="T63" fmla="*/ 169 h 266"/>
                <a:gd name="T64" fmla="*/ 222 w 265"/>
                <a:gd name="T65" fmla="*/ 146 h 266"/>
                <a:gd name="T66" fmla="*/ 225 w 265"/>
                <a:gd name="T67" fmla="*/ 114 h 266"/>
                <a:gd name="T68" fmla="*/ 243 w 265"/>
                <a:gd name="T69" fmla="*/ 74 h 266"/>
                <a:gd name="T70" fmla="*/ 205 w 265"/>
                <a:gd name="T71" fmla="*/ 79 h 266"/>
                <a:gd name="T72" fmla="*/ 184 w 265"/>
                <a:gd name="T73" fmla="*/ 55 h 266"/>
                <a:gd name="T74" fmla="*/ 169 w 265"/>
                <a:gd name="T75" fmla="*/ 13 h 266"/>
                <a:gd name="T76" fmla="*/ 146 w 265"/>
                <a:gd name="T77" fmla="*/ 44 h 266"/>
                <a:gd name="T78" fmla="*/ 114 w 265"/>
                <a:gd name="T79" fmla="*/ 41 h 266"/>
                <a:gd name="T80" fmla="*/ 74 w 265"/>
                <a:gd name="T81" fmla="*/ 23 h 266"/>
                <a:gd name="T82" fmla="*/ 79 w 265"/>
                <a:gd name="T83" fmla="*/ 60 h 266"/>
                <a:gd name="T84" fmla="*/ 54 w 265"/>
                <a:gd name="T85" fmla="*/ 81 h 266"/>
                <a:gd name="T86" fmla="*/ 13 w 265"/>
                <a:gd name="T87" fmla="*/ 97 h 266"/>
                <a:gd name="T88" fmla="*/ 43 w 265"/>
                <a:gd name="T89" fmla="*/ 120 h 266"/>
                <a:gd name="T90" fmla="*/ 41 w 265"/>
                <a:gd name="T91" fmla="*/ 152 h 266"/>
                <a:gd name="T92" fmla="*/ 22 w 265"/>
                <a:gd name="T93" fmla="*/ 192 h 266"/>
                <a:gd name="T94" fmla="*/ 60 w 265"/>
                <a:gd name="T95" fmla="*/ 187 h 266"/>
                <a:gd name="T96" fmla="*/ 81 w 265"/>
                <a:gd name="T97" fmla="*/ 21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5" h="266">
                  <a:moveTo>
                    <a:pt x="99" y="265"/>
                  </a:moveTo>
                  <a:cubicBezTo>
                    <a:pt x="98" y="265"/>
                    <a:pt x="97" y="265"/>
                    <a:pt x="96" y="265"/>
                  </a:cubicBezTo>
                  <a:cubicBezTo>
                    <a:pt x="65" y="252"/>
                    <a:pt x="65" y="252"/>
                    <a:pt x="65" y="252"/>
                  </a:cubicBezTo>
                  <a:cubicBezTo>
                    <a:pt x="63" y="251"/>
                    <a:pt x="61" y="248"/>
                    <a:pt x="62" y="245"/>
                  </a:cubicBezTo>
                  <a:cubicBezTo>
                    <a:pt x="69" y="212"/>
                    <a:pt x="69" y="212"/>
                    <a:pt x="69" y="212"/>
                  </a:cubicBezTo>
                  <a:cubicBezTo>
                    <a:pt x="63" y="208"/>
                    <a:pt x="58" y="202"/>
                    <a:pt x="53" y="196"/>
                  </a:cubicBezTo>
                  <a:cubicBezTo>
                    <a:pt x="20" y="204"/>
                    <a:pt x="20" y="204"/>
                    <a:pt x="20" y="204"/>
                  </a:cubicBezTo>
                  <a:cubicBezTo>
                    <a:pt x="18" y="204"/>
                    <a:pt x="15" y="203"/>
                    <a:pt x="14" y="200"/>
                  </a:cubicBezTo>
                  <a:cubicBezTo>
                    <a:pt x="1" y="169"/>
                    <a:pt x="1" y="169"/>
                    <a:pt x="1" y="169"/>
                  </a:cubicBezTo>
                  <a:cubicBezTo>
                    <a:pt x="0" y="167"/>
                    <a:pt x="1" y="164"/>
                    <a:pt x="3" y="162"/>
                  </a:cubicBezTo>
                  <a:cubicBezTo>
                    <a:pt x="32" y="144"/>
                    <a:pt x="32" y="144"/>
                    <a:pt x="32" y="144"/>
                  </a:cubicBezTo>
                  <a:cubicBezTo>
                    <a:pt x="31" y="137"/>
                    <a:pt x="31" y="129"/>
                    <a:pt x="32" y="122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102"/>
                    <a:pt x="0" y="99"/>
                    <a:pt x="1" y="97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15" y="63"/>
                    <a:pt x="18" y="62"/>
                    <a:pt x="20" y="62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8" y="64"/>
                    <a:pt x="63" y="58"/>
                    <a:pt x="69" y="54"/>
                  </a:cubicBezTo>
                  <a:cubicBezTo>
                    <a:pt x="62" y="21"/>
                    <a:pt x="62" y="21"/>
                    <a:pt x="62" y="21"/>
                  </a:cubicBezTo>
                  <a:cubicBezTo>
                    <a:pt x="61" y="18"/>
                    <a:pt x="63" y="15"/>
                    <a:pt x="65" y="14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9" y="0"/>
                    <a:pt x="102" y="1"/>
                    <a:pt x="103" y="4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9" y="31"/>
                    <a:pt x="136" y="31"/>
                    <a:pt x="144" y="32"/>
                  </a:cubicBezTo>
                  <a:cubicBezTo>
                    <a:pt x="162" y="4"/>
                    <a:pt x="162" y="4"/>
                    <a:pt x="162" y="4"/>
                  </a:cubicBezTo>
                  <a:cubicBezTo>
                    <a:pt x="164" y="1"/>
                    <a:pt x="166" y="0"/>
                    <a:pt x="169" y="1"/>
                  </a:cubicBezTo>
                  <a:cubicBezTo>
                    <a:pt x="200" y="14"/>
                    <a:pt x="200" y="14"/>
                    <a:pt x="200" y="14"/>
                  </a:cubicBezTo>
                  <a:cubicBezTo>
                    <a:pt x="203" y="15"/>
                    <a:pt x="204" y="18"/>
                    <a:pt x="203" y="21"/>
                  </a:cubicBezTo>
                  <a:cubicBezTo>
                    <a:pt x="196" y="54"/>
                    <a:pt x="196" y="54"/>
                    <a:pt x="196" y="54"/>
                  </a:cubicBezTo>
                  <a:cubicBezTo>
                    <a:pt x="202" y="58"/>
                    <a:pt x="207" y="64"/>
                    <a:pt x="212" y="70"/>
                  </a:cubicBezTo>
                  <a:cubicBezTo>
                    <a:pt x="245" y="62"/>
                    <a:pt x="245" y="62"/>
                    <a:pt x="245" y="62"/>
                  </a:cubicBezTo>
                  <a:cubicBezTo>
                    <a:pt x="248" y="62"/>
                    <a:pt x="250" y="63"/>
                    <a:pt x="251" y="66"/>
                  </a:cubicBezTo>
                  <a:cubicBezTo>
                    <a:pt x="264" y="97"/>
                    <a:pt x="264" y="97"/>
                    <a:pt x="264" y="97"/>
                  </a:cubicBezTo>
                  <a:cubicBezTo>
                    <a:pt x="265" y="99"/>
                    <a:pt x="264" y="102"/>
                    <a:pt x="262" y="104"/>
                  </a:cubicBezTo>
                  <a:cubicBezTo>
                    <a:pt x="233" y="122"/>
                    <a:pt x="233" y="122"/>
                    <a:pt x="233" y="122"/>
                  </a:cubicBezTo>
                  <a:cubicBezTo>
                    <a:pt x="234" y="129"/>
                    <a:pt x="234" y="137"/>
                    <a:pt x="233" y="144"/>
                  </a:cubicBezTo>
                  <a:cubicBezTo>
                    <a:pt x="262" y="162"/>
                    <a:pt x="262" y="162"/>
                    <a:pt x="262" y="162"/>
                  </a:cubicBezTo>
                  <a:cubicBezTo>
                    <a:pt x="264" y="164"/>
                    <a:pt x="265" y="167"/>
                    <a:pt x="264" y="169"/>
                  </a:cubicBezTo>
                  <a:cubicBezTo>
                    <a:pt x="251" y="200"/>
                    <a:pt x="251" y="200"/>
                    <a:pt x="251" y="200"/>
                  </a:cubicBezTo>
                  <a:cubicBezTo>
                    <a:pt x="250" y="203"/>
                    <a:pt x="248" y="204"/>
                    <a:pt x="245" y="204"/>
                  </a:cubicBezTo>
                  <a:cubicBezTo>
                    <a:pt x="212" y="196"/>
                    <a:pt x="212" y="196"/>
                    <a:pt x="212" y="196"/>
                  </a:cubicBezTo>
                  <a:cubicBezTo>
                    <a:pt x="207" y="202"/>
                    <a:pt x="202" y="208"/>
                    <a:pt x="196" y="212"/>
                  </a:cubicBezTo>
                  <a:cubicBezTo>
                    <a:pt x="203" y="245"/>
                    <a:pt x="203" y="245"/>
                    <a:pt x="203" y="245"/>
                  </a:cubicBezTo>
                  <a:cubicBezTo>
                    <a:pt x="204" y="248"/>
                    <a:pt x="203" y="251"/>
                    <a:pt x="200" y="252"/>
                  </a:cubicBezTo>
                  <a:cubicBezTo>
                    <a:pt x="169" y="265"/>
                    <a:pt x="169" y="265"/>
                    <a:pt x="169" y="265"/>
                  </a:cubicBezTo>
                  <a:cubicBezTo>
                    <a:pt x="166" y="266"/>
                    <a:pt x="164" y="265"/>
                    <a:pt x="162" y="262"/>
                  </a:cubicBezTo>
                  <a:cubicBezTo>
                    <a:pt x="144" y="234"/>
                    <a:pt x="144" y="234"/>
                    <a:pt x="144" y="234"/>
                  </a:cubicBezTo>
                  <a:cubicBezTo>
                    <a:pt x="136" y="235"/>
                    <a:pt x="129" y="235"/>
                    <a:pt x="121" y="234"/>
                  </a:cubicBezTo>
                  <a:cubicBezTo>
                    <a:pt x="103" y="262"/>
                    <a:pt x="103" y="262"/>
                    <a:pt x="103" y="262"/>
                  </a:cubicBezTo>
                  <a:cubicBezTo>
                    <a:pt x="102" y="264"/>
                    <a:pt x="100" y="265"/>
                    <a:pt x="99" y="265"/>
                  </a:cubicBezTo>
                  <a:close/>
                  <a:moveTo>
                    <a:pt x="74" y="243"/>
                  </a:moveTo>
                  <a:cubicBezTo>
                    <a:pt x="96" y="253"/>
                    <a:pt x="96" y="253"/>
                    <a:pt x="96" y="253"/>
                  </a:cubicBezTo>
                  <a:cubicBezTo>
                    <a:pt x="114" y="225"/>
                    <a:pt x="114" y="225"/>
                    <a:pt x="114" y="225"/>
                  </a:cubicBezTo>
                  <a:cubicBezTo>
                    <a:pt x="115" y="223"/>
                    <a:pt x="117" y="222"/>
                    <a:pt x="119" y="222"/>
                  </a:cubicBezTo>
                  <a:cubicBezTo>
                    <a:pt x="128" y="224"/>
                    <a:pt x="137" y="224"/>
                    <a:pt x="146" y="222"/>
                  </a:cubicBezTo>
                  <a:cubicBezTo>
                    <a:pt x="148" y="222"/>
                    <a:pt x="150" y="223"/>
                    <a:pt x="151" y="225"/>
                  </a:cubicBezTo>
                  <a:cubicBezTo>
                    <a:pt x="169" y="253"/>
                    <a:pt x="169" y="253"/>
                    <a:pt x="169" y="253"/>
                  </a:cubicBezTo>
                  <a:cubicBezTo>
                    <a:pt x="192" y="243"/>
                    <a:pt x="192" y="243"/>
                    <a:pt x="192" y="243"/>
                  </a:cubicBezTo>
                  <a:cubicBezTo>
                    <a:pt x="184" y="211"/>
                    <a:pt x="184" y="211"/>
                    <a:pt x="184" y="211"/>
                  </a:cubicBezTo>
                  <a:cubicBezTo>
                    <a:pt x="184" y="209"/>
                    <a:pt x="185" y="207"/>
                    <a:pt x="187" y="206"/>
                  </a:cubicBezTo>
                  <a:cubicBezTo>
                    <a:pt x="194" y="200"/>
                    <a:pt x="200" y="194"/>
                    <a:pt x="205" y="187"/>
                  </a:cubicBezTo>
                  <a:cubicBezTo>
                    <a:pt x="207" y="185"/>
                    <a:pt x="209" y="184"/>
                    <a:pt x="211" y="185"/>
                  </a:cubicBezTo>
                  <a:cubicBezTo>
                    <a:pt x="243" y="192"/>
                    <a:pt x="243" y="192"/>
                    <a:pt x="243" y="192"/>
                  </a:cubicBezTo>
                  <a:cubicBezTo>
                    <a:pt x="252" y="169"/>
                    <a:pt x="252" y="169"/>
                    <a:pt x="252" y="169"/>
                  </a:cubicBezTo>
                  <a:cubicBezTo>
                    <a:pt x="225" y="152"/>
                    <a:pt x="225" y="152"/>
                    <a:pt x="225" y="152"/>
                  </a:cubicBezTo>
                  <a:cubicBezTo>
                    <a:pt x="223" y="151"/>
                    <a:pt x="222" y="148"/>
                    <a:pt x="222" y="146"/>
                  </a:cubicBezTo>
                  <a:cubicBezTo>
                    <a:pt x="223" y="137"/>
                    <a:pt x="223" y="129"/>
                    <a:pt x="222" y="120"/>
                  </a:cubicBezTo>
                  <a:cubicBezTo>
                    <a:pt x="222" y="118"/>
                    <a:pt x="223" y="115"/>
                    <a:pt x="225" y="114"/>
                  </a:cubicBezTo>
                  <a:cubicBezTo>
                    <a:pt x="252" y="97"/>
                    <a:pt x="252" y="97"/>
                    <a:pt x="252" y="97"/>
                  </a:cubicBezTo>
                  <a:cubicBezTo>
                    <a:pt x="243" y="74"/>
                    <a:pt x="243" y="74"/>
                    <a:pt x="243" y="74"/>
                  </a:cubicBezTo>
                  <a:cubicBezTo>
                    <a:pt x="211" y="81"/>
                    <a:pt x="211" y="81"/>
                    <a:pt x="211" y="81"/>
                  </a:cubicBezTo>
                  <a:cubicBezTo>
                    <a:pt x="209" y="82"/>
                    <a:pt x="207" y="81"/>
                    <a:pt x="205" y="79"/>
                  </a:cubicBezTo>
                  <a:cubicBezTo>
                    <a:pt x="200" y="72"/>
                    <a:pt x="194" y="66"/>
                    <a:pt x="187" y="60"/>
                  </a:cubicBezTo>
                  <a:cubicBezTo>
                    <a:pt x="185" y="59"/>
                    <a:pt x="184" y="57"/>
                    <a:pt x="184" y="55"/>
                  </a:cubicBezTo>
                  <a:cubicBezTo>
                    <a:pt x="192" y="23"/>
                    <a:pt x="192" y="23"/>
                    <a:pt x="192" y="23"/>
                  </a:cubicBezTo>
                  <a:cubicBezTo>
                    <a:pt x="169" y="13"/>
                    <a:pt x="169" y="13"/>
                    <a:pt x="169" y="13"/>
                  </a:cubicBezTo>
                  <a:cubicBezTo>
                    <a:pt x="151" y="41"/>
                    <a:pt x="151" y="41"/>
                    <a:pt x="151" y="41"/>
                  </a:cubicBezTo>
                  <a:cubicBezTo>
                    <a:pt x="150" y="43"/>
                    <a:pt x="148" y="44"/>
                    <a:pt x="146" y="44"/>
                  </a:cubicBezTo>
                  <a:cubicBezTo>
                    <a:pt x="137" y="42"/>
                    <a:pt x="128" y="42"/>
                    <a:pt x="119" y="44"/>
                  </a:cubicBezTo>
                  <a:cubicBezTo>
                    <a:pt x="117" y="44"/>
                    <a:pt x="115" y="43"/>
                    <a:pt x="114" y="41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74" y="23"/>
                    <a:pt x="74" y="23"/>
                    <a:pt x="74" y="23"/>
                  </a:cubicBezTo>
                  <a:cubicBezTo>
                    <a:pt x="81" y="55"/>
                    <a:pt x="81" y="55"/>
                    <a:pt x="81" y="55"/>
                  </a:cubicBezTo>
                  <a:cubicBezTo>
                    <a:pt x="81" y="57"/>
                    <a:pt x="81" y="59"/>
                    <a:pt x="79" y="60"/>
                  </a:cubicBezTo>
                  <a:cubicBezTo>
                    <a:pt x="72" y="66"/>
                    <a:pt x="65" y="72"/>
                    <a:pt x="60" y="79"/>
                  </a:cubicBezTo>
                  <a:cubicBezTo>
                    <a:pt x="59" y="81"/>
                    <a:pt x="57" y="82"/>
                    <a:pt x="54" y="81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43" y="115"/>
                    <a:pt x="44" y="118"/>
                    <a:pt x="43" y="120"/>
                  </a:cubicBezTo>
                  <a:cubicBezTo>
                    <a:pt x="42" y="129"/>
                    <a:pt x="42" y="137"/>
                    <a:pt x="43" y="146"/>
                  </a:cubicBezTo>
                  <a:cubicBezTo>
                    <a:pt x="44" y="148"/>
                    <a:pt x="43" y="151"/>
                    <a:pt x="41" y="152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22" y="192"/>
                    <a:pt x="22" y="192"/>
                    <a:pt x="22" y="19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57" y="184"/>
                    <a:pt x="59" y="185"/>
                    <a:pt x="60" y="187"/>
                  </a:cubicBezTo>
                  <a:cubicBezTo>
                    <a:pt x="65" y="194"/>
                    <a:pt x="72" y="200"/>
                    <a:pt x="79" y="206"/>
                  </a:cubicBezTo>
                  <a:cubicBezTo>
                    <a:pt x="81" y="207"/>
                    <a:pt x="81" y="209"/>
                    <a:pt x="81" y="211"/>
                  </a:cubicBezTo>
                  <a:lnTo>
                    <a:pt x="74" y="2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21"/>
            <p:cNvSpPr>
              <a:spLocks noEditPoints="1"/>
            </p:cNvSpPr>
            <p:nvPr/>
          </p:nvSpPr>
          <p:spPr bwMode="auto">
            <a:xfrm>
              <a:off x="6583363" y="1357313"/>
              <a:ext cx="366713" cy="366712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1 h 132"/>
                <a:gd name="T12" fmla="*/ 11 w 132"/>
                <a:gd name="T13" fmla="*/ 66 h 132"/>
                <a:gd name="T14" fmla="*/ 66 w 132"/>
                <a:gd name="T15" fmla="*/ 121 h 132"/>
                <a:gd name="T16" fmla="*/ 121 w 132"/>
                <a:gd name="T17" fmla="*/ 66 h 132"/>
                <a:gd name="T18" fmla="*/ 66 w 132"/>
                <a:gd name="T19" fmla="*/ 1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29" y="132"/>
                    <a:pt x="0" y="102"/>
                    <a:pt x="0" y="66"/>
                  </a:cubicBezTo>
                  <a:cubicBezTo>
                    <a:pt x="0" y="30"/>
                    <a:pt x="29" y="0"/>
                    <a:pt x="66" y="0"/>
                  </a:cubicBezTo>
                  <a:cubicBezTo>
                    <a:pt x="102" y="0"/>
                    <a:pt x="132" y="30"/>
                    <a:pt x="132" y="66"/>
                  </a:cubicBezTo>
                  <a:cubicBezTo>
                    <a:pt x="132" y="102"/>
                    <a:pt x="102" y="132"/>
                    <a:pt x="66" y="132"/>
                  </a:cubicBezTo>
                  <a:close/>
                  <a:moveTo>
                    <a:pt x="66" y="11"/>
                  </a:moveTo>
                  <a:cubicBezTo>
                    <a:pt x="35" y="11"/>
                    <a:pt x="11" y="36"/>
                    <a:pt x="11" y="66"/>
                  </a:cubicBezTo>
                  <a:cubicBezTo>
                    <a:pt x="11" y="96"/>
                    <a:pt x="35" y="121"/>
                    <a:pt x="66" y="121"/>
                  </a:cubicBezTo>
                  <a:cubicBezTo>
                    <a:pt x="96" y="121"/>
                    <a:pt x="121" y="96"/>
                    <a:pt x="121" y="66"/>
                  </a:cubicBezTo>
                  <a:cubicBezTo>
                    <a:pt x="121" y="36"/>
                    <a:pt x="96" y="11"/>
                    <a:pt x="6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596960" y="2000022"/>
            <a:ext cx="1004256" cy="1008822"/>
            <a:chOff x="5078413" y="1101726"/>
            <a:chExt cx="698500" cy="701676"/>
          </a:xfrm>
          <a:solidFill>
            <a:schemeClr val="bg1"/>
          </a:solidFill>
        </p:grpSpPr>
        <p:sp>
          <p:nvSpPr>
            <p:cNvPr id="33" name="Freeform 16"/>
            <p:cNvSpPr>
              <a:spLocks noEditPoints="1"/>
            </p:cNvSpPr>
            <p:nvPr/>
          </p:nvSpPr>
          <p:spPr bwMode="auto">
            <a:xfrm>
              <a:off x="5078413" y="1101726"/>
              <a:ext cx="698500" cy="701675"/>
            </a:xfrm>
            <a:custGeom>
              <a:avLst/>
              <a:gdLst>
                <a:gd name="T0" fmla="*/ 127 w 253"/>
                <a:gd name="T1" fmla="*/ 253 h 253"/>
                <a:gd name="T2" fmla="*/ 0 w 253"/>
                <a:gd name="T3" fmla="*/ 127 h 253"/>
                <a:gd name="T4" fmla="*/ 127 w 253"/>
                <a:gd name="T5" fmla="*/ 0 h 253"/>
                <a:gd name="T6" fmla="*/ 253 w 253"/>
                <a:gd name="T7" fmla="*/ 127 h 253"/>
                <a:gd name="T8" fmla="*/ 127 w 253"/>
                <a:gd name="T9" fmla="*/ 253 h 253"/>
                <a:gd name="T10" fmla="*/ 127 w 253"/>
                <a:gd name="T11" fmla="*/ 11 h 253"/>
                <a:gd name="T12" fmla="*/ 11 w 253"/>
                <a:gd name="T13" fmla="*/ 127 h 253"/>
                <a:gd name="T14" fmla="*/ 127 w 253"/>
                <a:gd name="T15" fmla="*/ 242 h 253"/>
                <a:gd name="T16" fmla="*/ 242 w 253"/>
                <a:gd name="T17" fmla="*/ 127 h 253"/>
                <a:gd name="T18" fmla="*/ 127 w 253"/>
                <a:gd name="T19" fmla="*/ 1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253">
                  <a:moveTo>
                    <a:pt x="127" y="253"/>
                  </a:moveTo>
                  <a:cubicBezTo>
                    <a:pt x="57" y="253"/>
                    <a:pt x="0" y="197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7" y="0"/>
                    <a:pt x="253" y="57"/>
                    <a:pt x="253" y="127"/>
                  </a:cubicBezTo>
                  <a:cubicBezTo>
                    <a:pt x="253" y="197"/>
                    <a:pt x="197" y="253"/>
                    <a:pt x="127" y="253"/>
                  </a:cubicBezTo>
                  <a:close/>
                  <a:moveTo>
                    <a:pt x="127" y="11"/>
                  </a:moveTo>
                  <a:cubicBezTo>
                    <a:pt x="63" y="11"/>
                    <a:pt x="11" y="63"/>
                    <a:pt x="11" y="127"/>
                  </a:cubicBezTo>
                  <a:cubicBezTo>
                    <a:pt x="11" y="190"/>
                    <a:pt x="63" y="242"/>
                    <a:pt x="127" y="242"/>
                  </a:cubicBezTo>
                  <a:cubicBezTo>
                    <a:pt x="191" y="242"/>
                    <a:pt x="242" y="190"/>
                    <a:pt x="242" y="127"/>
                  </a:cubicBezTo>
                  <a:cubicBezTo>
                    <a:pt x="242" y="63"/>
                    <a:pt x="191" y="11"/>
                    <a:pt x="12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7"/>
            <p:cNvSpPr>
              <a:spLocks/>
            </p:cNvSpPr>
            <p:nvPr/>
          </p:nvSpPr>
          <p:spPr bwMode="auto">
            <a:xfrm>
              <a:off x="5199063" y="1127126"/>
              <a:ext cx="136525" cy="658813"/>
            </a:xfrm>
            <a:custGeom>
              <a:avLst/>
              <a:gdLst>
                <a:gd name="T0" fmla="*/ 43 w 49"/>
                <a:gd name="T1" fmla="*/ 238 h 238"/>
                <a:gd name="T2" fmla="*/ 38 w 49"/>
                <a:gd name="T3" fmla="*/ 235 h 238"/>
                <a:gd name="T4" fmla="*/ 29 w 49"/>
                <a:gd name="T5" fmla="*/ 219 h 238"/>
                <a:gd name="T6" fmla="*/ 14 w 49"/>
                <a:gd name="T7" fmla="*/ 190 h 238"/>
                <a:gd name="T8" fmla="*/ 13 w 49"/>
                <a:gd name="T9" fmla="*/ 187 h 238"/>
                <a:gd name="T10" fmla="*/ 0 w 49"/>
                <a:gd name="T11" fmla="*/ 118 h 238"/>
                <a:gd name="T12" fmla="*/ 11 w 49"/>
                <a:gd name="T13" fmla="*/ 48 h 238"/>
                <a:gd name="T14" fmla="*/ 32 w 49"/>
                <a:gd name="T15" fmla="*/ 3 h 238"/>
                <a:gd name="T16" fmla="*/ 39 w 49"/>
                <a:gd name="T17" fmla="*/ 1 h 238"/>
                <a:gd name="T18" fmla="*/ 41 w 49"/>
                <a:gd name="T19" fmla="*/ 9 h 238"/>
                <a:gd name="T20" fmla="*/ 21 w 49"/>
                <a:gd name="T21" fmla="*/ 51 h 238"/>
                <a:gd name="T22" fmla="*/ 11 w 49"/>
                <a:gd name="T23" fmla="*/ 118 h 238"/>
                <a:gd name="T24" fmla="*/ 24 w 49"/>
                <a:gd name="T25" fmla="*/ 183 h 238"/>
                <a:gd name="T26" fmla="*/ 24 w 49"/>
                <a:gd name="T27" fmla="*/ 186 h 238"/>
                <a:gd name="T28" fmla="*/ 39 w 49"/>
                <a:gd name="T29" fmla="*/ 214 h 238"/>
                <a:gd name="T30" fmla="*/ 48 w 49"/>
                <a:gd name="T31" fmla="*/ 229 h 238"/>
                <a:gd name="T32" fmla="*/ 46 w 49"/>
                <a:gd name="T33" fmla="*/ 237 h 238"/>
                <a:gd name="T34" fmla="*/ 43 w 49"/>
                <a:gd name="T3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" h="238">
                  <a:moveTo>
                    <a:pt x="43" y="238"/>
                  </a:moveTo>
                  <a:cubicBezTo>
                    <a:pt x="41" y="238"/>
                    <a:pt x="39" y="237"/>
                    <a:pt x="38" y="235"/>
                  </a:cubicBezTo>
                  <a:cubicBezTo>
                    <a:pt x="35" y="229"/>
                    <a:pt x="32" y="224"/>
                    <a:pt x="29" y="219"/>
                  </a:cubicBezTo>
                  <a:cubicBezTo>
                    <a:pt x="23" y="209"/>
                    <a:pt x="18" y="200"/>
                    <a:pt x="14" y="190"/>
                  </a:cubicBezTo>
                  <a:cubicBezTo>
                    <a:pt x="14" y="189"/>
                    <a:pt x="13" y="188"/>
                    <a:pt x="13" y="187"/>
                  </a:cubicBezTo>
                  <a:cubicBezTo>
                    <a:pt x="6" y="167"/>
                    <a:pt x="1" y="142"/>
                    <a:pt x="0" y="118"/>
                  </a:cubicBezTo>
                  <a:cubicBezTo>
                    <a:pt x="0" y="94"/>
                    <a:pt x="3" y="70"/>
                    <a:pt x="11" y="48"/>
                  </a:cubicBezTo>
                  <a:cubicBezTo>
                    <a:pt x="16" y="32"/>
                    <a:pt x="23" y="17"/>
                    <a:pt x="32" y="3"/>
                  </a:cubicBezTo>
                  <a:cubicBezTo>
                    <a:pt x="33" y="1"/>
                    <a:pt x="37" y="0"/>
                    <a:pt x="39" y="1"/>
                  </a:cubicBezTo>
                  <a:cubicBezTo>
                    <a:pt x="42" y="3"/>
                    <a:pt x="43" y="6"/>
                    <a:pt x="41" y="9"/>
                  </a:cubicBezTo>
                  <a:cubicBezTo>
                    <a:pt x="33" y="22"/>
                    <a:pt x="26" y="36"/>
                    <a:pt x="21" y="51"/>
                  </a:cubicBezTo>
                  <a:cubicBezTo>
                    <a:pt x="14" y="72"/>
                    <a:pt x="11" y="95"/>
                    <a:pt x="11" y="118"/>
                  </a:cubicBezTo>
                  <a:cubicBezTo>
                    <a:pt x="12" y="140"/>
                    <a:pt x="16" y="164"/>
                    <a:pt x="24" y="183"/>
                  </a:cubicBezTo>
                  <a:cubicBezTo>
                    <a:pt x="24" y="185"/>
                    <a:pt x="24" y="185"/>
                    <a:pt x="24" y="186"/>
                  </a:cubicBezTo>
                  <a:cubicBezTo>
                    <a:pt x="28" y="196"/>
                    <a:pt x="33" y="204"/>
                    <a:pt x="39" y="214"/>
                  </a:cubicBezTo>
                  <a:cubicBezTo>
                    <a:pt x="42" y="218"/>
                    <a:pt x="45" y="224"/>
                    <a:pt x="48" y="229"/>
                  </a:cubicBezTo>
                  <a:cubicBezTo>
                    <a:pt x="49" y="232"/>
                    <a:pt x="48" y="235"/>
                    <a:pt x="46" y="237"/>
                  </a:cubicBezTo>
                  <a:cubicBezTo>
                    <a:pt x="45" y="237"/>
                    <a:pt x="44" y="238"/>
                    <a:pt x="43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8"/>
            <p:cNvSpPr>
              <a:spLocks/>
            </p:cNvSpPr>
            <p:nvPr/>
          </p:nvSpPr>
          <p:spPr bwMode="auto">
            <a:xfrm>
              <a:off x="5160963" y="1216026"/>
              <a:ext cx="544513" cy="100013"/>
            </a:xfrm>
            <a:custGeom>
              <a:avLst/>
              <a:gdLst>
                <a:gd name="T0" fmla="*/ 103 w 197"/>
                <a:gd name="T1" fmla="*/ 36 h 36"/>
                <a:gd name="T2" fmla="*/ 97 w 197"/>
                <a:gd name="T3" fmla="*/ 36 h 36"/>
                <a:gd name="T4" fmla="*/ 28 w 197"/>
                <a:gd name="T5" fmla="*/ 22 h 36"/>
                <a:gd name="T6" fmla="*/ 3 w 197"/>
                <a:gd name="T7" fmla="*/ 11 h 36"/>
                <a:gd name="T8" fmla="*/ 1 w 197"/>
                <a:gd name="T9" fmla="*/ 3 h 36"/>
                <a:gd name="T10" fmla="*/ 9 w 197"/>
                <a:gd name="T11" fmla="*/ 1 h 36"/>
                <a:gd name="T12" fmla="*/ 32 w 197"/>
                <a:gd name="T13" fmla="*/ 12 h 36"/>
                <a:gd name="T14" fmla="*/ 97 w 197"/>
                <a:gd name="T15" fmla="*/ 25 h 36"/>
                <a:gd name="T16" fmla="*/ 163 w 197"/>
                <a:gd name="T17" fmla="*/ 16 h 36"/>
                <a:gd name="T18" fmla="*/ 189 w 197"/>
                <a:gd name="T19" fmla="*/ 5 h 36"/>
                <a:gd name="T20" fmla="*/ 196 w 197"/>
                <a:gd name="T21" fmla="*/ 8 h 36"/>
                <a:gd name="T22" fmla="*/ 194 w 197"/>
                <a:gd name="T23" fmla="*/ 15 h 36"/>
                <a:gd name="T24" fmla="*/ 167 w 197"/>
                <a:gd name="T25" fmla="*/ 26 h 36"/>
                <a:gd name="T26" fmla="*/ 103 w 19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7" h="36">
                  <a:moveTo>
                    <a:pt x="103" y="36"/>
                  </a:moveTo>
                  <a:cubicBezTo>
                    <a:pt x="101" y="36"/>
                    <a:pt x="99" y="36"/>
                    <a:pt x="97" y="36"/>
                  </a:cubicBezTo>
                  <a:cubicBezTo>
                    <a:pt x="73" y="36"/>
                    <a:pt x="50" y="31"/>
                    <a:pt x="28" y="22"/>
                  </a:cubicBezTo>
                  <a:cubicBezTo>
                    <a:pt x="19" y="19"/>
                    <a:pt x="11" y="15"/>
                    <a:pt x="3" y="11"/>
                  </a:cubicBezTo>
                  <a:cubicBezTo>
                    <a:pt x="1" y="9"/>
                    <a:pt x="0" y="6"/>
                    <a:pt x="1" y="3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16" y="5"/>
                    <a:pt x="24" y="9"/>
                    <a:pt x="32" y="12"/>
                  </a:cubicBezTo>
                  <a:cubicBezTo>
                    <a:pt x="53" y="20"/>
                    <a:pt x="75" y="25"/>
                    <a:pt x="97" y="25"/>
                  </a:cubicBezTo>
                  <a:cubicBezTo>
                    <a:pt x="120" y="26"/>
                    <a:pt x="142" y="23"/>
                    <a:pt x="163" y="16"/>
                  </a:cubicBezTo>
                  <a:cubicBezTo>
                    <a:pt x="172" y="13"/>
                    <a:pt x="180" y="9"/>
                    <a:pt x="189" y="5"/>
                  </a:cubicBezTo>
                  <a:cubicBezTo>
                    <a:pt x="192" y="4"/>
                    <a:pt x="195" y="5"/>
                    <a:pt x="196" y="8"/>
                  </a:cubicBezTo>
                  <a:cubicBezTo>
                    <a:pt x="197" y="10"/>
                    <a:pt x="196" y="14"/>
                    <a:pt x="194" y="15"/>
                  </a:cubicBezTo>
                  <a:cubicBezTo>
                    <a:pt x="184" y="20"/>
                    <a:pt x="176" y="23"/>
                    <a:pt x="167" y="26"/>
                  </a:cubicBezTo>
                  <a:cubicBezTo>
                    <a:pt x="146" y="33"/>
                    <a:pt x="124" y="36"/>
                    <a:pt x="103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9"/>
            <p:cNvSpPr>
              <a:spLocks/>
            </p:cNvSpPr>
            <p:nvPr/>
          </p:nvSpPr>
          <p:spPr bwMode="auto">
            <a:xfrm>
              <a:off x="5160963" y="1589089"/>
              <a:ext cx="544513" cy="100013"/>
            </a:xfrm>
            <a:custGeom>
              <a:avLst/>
              <a:gdLst>
                <a:gd name="T0" fmla="*/ 6 w 197"/>
                <a:gd name="T1" fmla="*/ 36 h 36"/>
                <a:gd name="T2" fmla="*/ 1 w 197"/>
                <a:gd name="T3" fmla="*/ 33 h 36"/>
                <a:gd name="T4" fmla="*/ 3 w 197"/>
                <a:gd name="T5" fmla="*/ 26 h 36"/>
                <a:gd name="T6" fmla="*/ 31 w 197"/>
                <a:gd name="T7" fmla="*/ 13 h 36"/>
                <a:gd name="T8" fmla="*/ 97 w 197"/>
                <a:gd name="T9" fmla="*/ 0 h 36"/>
                <a:gd name="T10" fmla="*/ 164 w 197"/>
                <a:gd name="T11" fmla="*/ 10 h 36"/>
                <a:gd name="T12" fmla="*/ 194 w 197"/>
                <a:gd name="T13" fmla="*/ 22 h 36"/>
                <a:gd name="T14" fmla="*/ 196 w 197"/>
                <a:gd name="T15" fmla="*/ 29 h 36"/>
                <a:gd name="T16" fmla="*/ 189 w 197"/>
                <a:gd name="T17" fmla="*/ 31 h 36"/>
                <a:gd name="T18" fmla="*/ 161 w 197"/>
                <a:gd name="T19" fmla="*/ 20 h 36"/>
                <a:gd name="T20" fmla="*/ 97 w 197"/>
                <a:gd name="T21" fmla="*/ 11 h 36"/>
                <a:gd name="T22" fmla="*/ 34 w 197"/>
                <a:gd name="T23" fmla="*/ 24 h 36"/>
                <a:gd name="T24" fmla="*/ 9 w 197"/>
                <a:gd name="T25" fmla="*/ 35 h 36"/>
                <a:gd name="T26" fmla="*/ 6 w 197"/>
                <a:gd name="T2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7" h="36">
                  <a:moveTo>
                    <a:pt x="6" y="36"/>
                  </a:moveTo>
                  <a:cubicBezTo>
                    <a:pt x="4" y="36"/>
                    <a:pt x="2" y="35"/>
                    <a:pt x="1" y="33"/>
                  </a:cubicBezTo>
                  <a:cubicBezTo>
                    <a:pt x="0" y="31"/>
                    <a:pt x="1" y="27"/>
                    <a:pt x="3" y="26"/>
                  </a:cubicBezTo>
                  <a:cubicBezTo>
                    <a:pt x="12" y="21"/>
                    <a:pt x="21" y="17"/>
                    <a:pt x="31" y="13"/>
                  </a:cubicBezTo>
                  <a:cubicBezTo>
                    <a:pt x="52" y="5"/>
                    <a:pt x="74" y="1"/>
                    <a:pt x="97" y="0"/>
                  </a:cubicBezTo>
                  <a:cubicBezTo>
                    <a:pt x="119" y="0"/>
                    <a:pt x="142" y="3"/>
                    <a:pt x="164" y="10"/>
                  </a:cubicBezTo>
                  <a:cubicBezTo>
                    <a:pt x="174" y="13"/>
                    <a:pt x="184" y="17"/>
                    <a:pt x="194" y="22"/>
                  </a:cubicBezTo>
                  <a:cubicBezTo>
                    <a:pt x="196" y="23"/>
                    <a:pt x="197" y="26"/>
                    <a:pt x="196" y="29"/>
                  </a:cubicBezTo>
                  <a:cubicBezTo>
                    <a:pt x="195" y="32"/>
                    <a:pt x="192" y="33"/>
                    <a:pt x="189" y="31"/>
                  </a:cubicBezTo>
                  <a:cubicBezTo>
                    <a:pt x="180" y="27"/>
                    <a:pt x="170" y="23"/>
                    <a:pt x="161" y="20"/>
                  </a:cubicBezTo>
                  <a:cubicBezTo>
                    <a:pt x="140" y="14"/>
                    <a:pt x="119" y="11"/>
                    <a:pt x="97" y="11"/>
                  </a:cubicBezTo>
                  <a:cubicBezTo>
                    <a:pt x="76" y="12"/>
                    <a:pt x="54" y="16"/>
                    <a:pt x="34" y="24"/>
                  </a:cubicBezTo>
                  <a:cubicBezTo>
                    <a:pt x="25" y="27"/>
                    <a:pt x="17" y="31"/>
                    <a:pt x="9" y="35"/>
                  </a:cubicBezTo>
                  <a:cubicBezTo>
                    <a:pt x="8" y="36"/>
                    <a:pt x="7" y="36"/>
                    <a:pt x="6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20"/>
            <p:cNvSpPr>
              <a:spLocks/>
            </p:cNvSpPr>
            <p:nvPr/>
          </p:nvSpPr>
          <p:spPr bwMode="auto">
            <a:xfrm>
              <a:off x="5519738" y="1127126"/>
              <a:ext cx="138113" cy="655638"/>
            </a:xfrm>
            <a:custGeom>
              <a:avLst/>
              <a:gdLst>
                <a:gd name="T0" fmla="*/ 7 w 50"/>
                <a:gd name="T1" fmla="*/ 237 h 237"/>
                <a:gd name="T2" fmla="*/ 4 w 50"/>
                <a:gd name="T3" fmla="*/ 237 h 237"/>
                <a:gd name="T4" fmla="*/ 2 w 50"/>
                <a:gd name="T5" fmla="*/ 229 h 237"/>
                <a:gd name="T6" fmla="*/ 8 w 50"/>
                <a:gd name="T7" fmla="*/ 220 h 237"/>
                <a:gd name="T8" fmla="*/ 26 w 50"/>
                <a:gd name="T9" fmla="*/ 183 h 237"/>
                <a:gd name="T10" fmla="*/ 27 w 50"/>
                <a:gd name="T11" fmla="*/ 180 h 237"/>
                <a:gd name="T12" fmla="*/ 38 w 50"/>
                <a:gd name="T13" fmla="*/ 118 h 237"/>
                <a:gd name="T14" fmla="*/ 30 w 50"/>
                <a:gd name="T15" fmla="*/ 55 h 237"/>
                <a:gd name="T16" fmla="*/ 9 w 50"/>
                <a:gd name="T17" fmla="*/ 9 h 237"/>
                <a:gd name="T18" fmla="*/ 10 w 50"/>
                <a:gd name="T19" fmla="*/ 1 h 237"/>
                <a:gd name="T20" fmla="*/ 18 w 50"/>
                <a:gd name="T21" fmla="*/ 3 h 237"/>
                <a:gd name="T22" fmla="*/ 40 w 50"/>
                <a:gd name="T23" fmla="*/ 51 h 237"/>
                <a:gd name="T24" fmla="*/ 49 w 50"/>
                <a:gd name="T25" fmla="*/ 118 h 237"/>
                <a:gd name="T26" fmla="*/ 38 w 50"/>
                <a:gd name="T27" fmla="*/ 184 h 237"/>
                <a:gd name="T28" fmla="*/ 37 w 50"/>
                <a:gd name="T29" fmla="*/ 186 h 237"/>
                <a:gd name="T30" fmla="*/ 17 w 50"/>
                <a:gd name="T31" fmla="*/ 225 h 237"/>
                <a:gd name="T32" fmla="*/ 12 w 50"/>
                <a:gd name="T33" fmla="*/ 235 h 237"/>
                <a:gd name="T34" fmla="*/ 7 w 50"/>
                <a:gd name="T3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0" h="237">
                  <a:moveTo>
                    <a:pt x="7" y="237"/>
                  </a:moveTo>
                  <a:cubicBezTo>
                    <a:pt x="6" y="237"/>
                    <a:pt x="5" y="237"/>
                    <a:pt x="4" y="237"/>
                  </a:cubicBezTo>
                  <a:cubicBezTo>
                    <a:pt x="1" y="235"/>
                    <a:pt x="0" y="232"/>
                    <a:pt x="2" y="229"/>
                  </a:cubicBezTo>
                  <a:cubicBezTo>
                    <a:pt x="8" y="220"/>
                    <a:pt x="8" y="220"/>
                    <a:pt x="8" y="220"/>
                  </a:cubicBezTo>
                  <a:cubicBezTo>
                    <a:pt x="15" y="206"/>
                    <a:pt x="22" y="195"/>
                    <a:pt x="26" y="183"/>
                  </a:cubicBezTo>
                  <a:cubicBezTo>
                    <a:pt x="27" y="180"/>
                    <a:pt x="27" y="180"/>
                    <a:pt x="27" y="180"/>
                  </a:cubicBezTo>
                  <a:cubicBezTo>
                    <a:pt x="34" y="161"/>
                    <a:pt x="38" y="139"/>
                    <a:pt x="38" y="118"/>
                  </a:cubicBezTo>
                  <a:cubicBezTo>
                    <a:pt x="39" y="96"/>
                    <a:pt x="36" y="75"/>
                    <a:pt x="30" y="55"/>
                  </a:cubicBezTo>
                  <a:cubicBezTo>
                    <a:pt x="25" y="38"/>
                    <a:pt x="18" y="23"/>
                    <a:pt x="9" y="9"/>
                  </a:cubicBezTo>
                  <a:cubicBezTo>
                    <a:pt x="7" y="6"/>
                    <a:pt x="8" y="3"/>
                    <a:pt x="10" y="1"/>
                  </a:cubicBezTo>
                  <a:cubicBezTo>
                    <a:pt x="13" y="0"/>
                    <a:pt x="16" y="1"/>
                    <a:pt x="18" y="3"/>
                  </a:cubicBezTo>
                  <a:cubicBezTo>
                    <a:pt x="27" y="18"/>
                    <a:pt x="35" y="34"/>
                    <a:pt x="40" y="51"/>
                  </a:cubicBezTo>
                  <a:cubicBezTo>
                    <a:pt x="47" y="73"/>
                    <a:pt x="50" y="95"/>
                    <a:pt x="49" y="118"/>
                  </a:cubicBezTo>
                  <a:cubicBezTo>
                    <a:pt x="49" y="141"/>
                    <a:pt x="44" y="164"/>
                    <a:pt x="38" y="184"/>
                  </a:cubicBezTo>
                  <a:cubicBezTo>
                    <a:pt x="37" y="186"/>
                    <a:pt x="37" y="186"/>
                    <a:pt x="37" y="186"/>
                  </a:cubicBezTo>
                  <a:cubicBezTo>
                    <a:pt x="32" y="200"/>
                    <a:pt x="25" y="212"/>
                    <a:pt x="17" y="225"/>
                  </a:cubicBezTo>
                  <a:cubicBezTo>
                    <a:pt x="12" y="235"/>
                    <a:pt x="12" y="235"/>
                    <a:pt x="12" y="235"/>
                  </a:cubicBezTo>
                  <a:cubicBezTo>
                    <a:pt x="11" y="236"/>
                    <a:pt x="9" y="237"/>
                    <a:pt x="7" y="2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21"/>
            <p:cNvSpPr>
              <a:spLocks/>
            </p:cNvSpPr>
            <p:nvPr/>
          </p:nvSpPr>
          <p:spPr bwMode="auto">
            <a:xfrm>
              <a:off x="5411788" y="1119189"/>
              <a:ext cx="30163" cy="684213"/>
            </a:xfrm>
            <a:custGeom>
              <a:avLst/>
              <a:gdLst>
                <a:gd name="T0" fmla="*/ 6 w 11"/>
                <a:gd name="T1" fmla="*/ 247 h 247"/>
                <a:gd name="T2" fmla="*/ 0 w 11"/>
                <a:gd name="T3" fmla="*/ 242 h 247"/>
                <a:gd name="T4" fmla="*/ 0 w 11"/>
                <a:gd name="T5" fmla="*/ 5 h 247"/>
                <a:gd name="T6" fmla="*/ 6 w 11"/>
                <a:gd name="T7" fmla="*/ 0 h 247"/>
                <a:gd name="T8" fmla="*/ 11 w 11"/>
                <a:gd name="T9" fmla="*/ 5 h 247"/>
                <a:gd name="T10" fmla="*/ 11 w 11"/>
                <a:gd name="T11" fmla="*/ 242 h 247"/>
                <a:gd name="T12" fmla="*/ 6 w 11"/>
                <a:gd name="T13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247">
                  <a:moveTo>
                    <a:pt x="6" y="247"/>
                  </a:moveTo>
                  <a:cubicBezTo>
                    <a:pt x="3" y="247"/>
                    <a:pt x="0" y="245"/>
                    <a:pt x="0" y="24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242"/>
                    <a:pt x="11" y="242"/>
                    <a:pt x="11" y="242"/>
                  </a:cubicBezTo>
                  <a:cubicBezTo>
                    <a:pt x="11" y="245"/>
                    <a:pt x="9" y="247"/>
                    <a:pt x="6" y="2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22"/>
            <p:cNvSpPr>
              <a:spLocks/>
            </p:cNvSpPr>
            <p:nvPr/>
          </p:nvSpPr>
          <p:spPr bwMode="auto">
            <a:xfrm>
              <a:off x="5078413" y="1436689"/>
              <a:ext cx="684213" cy="31750"/>
            </a:xfrm>
            <a:custGeom>
              <a:avLst/>
              <a:gdLst>
                <a:gd name="T0" fmla="*/ 242 w 248"/>
                <a:gd name="T1" fmla="*/ 11 h 11"/>
                <a:gd name="T2" fmla="*/ 6 w 248"/>
                <a:gd name="T3" fmla="*/ 11 h 11"/>
                <a:gd name="T4" fmla="*/ 0 w 248"/>
                <a:gd name="T5" fmla="*/ 6 h 11"/>
                <a:gd name="T6" fmla="*/ 6 w 248"/>
                <a:gd name="T7" fmla="*/ 0 h 11"/>
                <a:gd name="T8" fmla="*/ 242 w 248"/>
                <a:gd name="T9" fmla="*/ 0 h 11"/>
                <a:gd name="T10" fmla="*/ 248 w 248"/>
                <a:gd name="T11" fmla="*/ 6 h 11"/>
                <a:gd name="T12" fmla="*/ 242 w 248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" h="11">
                  <a:moveTo>
                    <a:pt x="242" y="1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42" y="0"/>
                    <a:pt x="242" y="0"/>
                    <a:pt x="242" y="0"/>
                  </a:cubicBezTo>
                  <a:cubicBezTo>
                    <a:pt x="245" y="0"/>
                    <a:pt x="248" y="3"/>
                    <a:pt x="248" y="6"/>
                  </a:cubicBezTo>
                  <a:cubicBezTo>
                    <a:pt x="248" y="9"/>
                    <a:pt x="245" y="11"/>
                    <a:pt x="24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975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043825" cy="6519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731520" rIns="182880" bIns="2743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do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eiusmod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incididunt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labore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et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dolore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magna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aliqua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POINT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3825" y="0"/>
            <a:ext cx="3043825" cy="65196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731520" rIns="182880" bIns="2743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do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eiusmod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incididunt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labore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et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dolore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magna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aliqua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POINT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7650" y="0"/>
            <a:ext cx="3043825" cy="65196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731520" rIns="182880" bIns="2743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do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eiusmod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incididunt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labore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et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dolore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magna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aliqua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POINT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31475" y="0"/>
            <a:ext cx="3060525" cy="65196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731520" rIns="182880" bIns="2743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do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eiusmod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incididunt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labore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et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dolore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magna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aliqua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POINT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862180"/>
            <a:ext cx="3043825" cy="657491"/>
          </a:xfrm>
          <a:prstGeom prst="rect">
            <a:avLst/>
          </a:prstGeom>
          <a:solidFill>
            <a:srgbClr val="FF5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3825" y="5862180"/>
            <a:ext cx="3043825" cy="6574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87650" y="5862180"/>
            <a:ext cx="3043825" cy="6574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31475" y="5862180"/>
            <a:ext cx="3060525" cy="65749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6627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6EA937-254B-4326-9F5E-51BD40E5067B}"/>
              </a:ext>
            </a:extLst>
          </p:cNvPr>
          <p:cNvSpPr/>
          <p:nvPr/>
        </p:nvSpPr>
        <p:spPr>
          <a:xfrm>
            <a:off x="1524" y="2219180"/>
            <a:ext cx="12188952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7E95C1-4EF6-4F4F-AA1A-7A1D7771818E}"/>
              </a:ext>
            </a:extLst>
          </p:cNvPr>
          <p:cNvSpPr/>
          <p:nvPr/>
        </p:nvSpPr>
        <p:spPr>
          <a:xfrm>
            <a:off x="0" y="1"/>
            <a:ext cx="12192000" cy="2242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ADB172-C789-4BC9-8F72-FAF0C490D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A6559-7B03-4F3E-9394-64B51823D5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F1FE90-439B-4919-A878-3DD4C59B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840" y="172399"/>
            <a:ext cx="3523793" cy="178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8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048000" y="0"/>
            <a:ext cx="3048000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TITLE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Caption goes here.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Lorem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ipsum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sed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144000" y="0"/>
            <a:ext cx="3048000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TITLE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Caption goes here.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Lorem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ipsum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sed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9143999" y="3255264"/>
            <a:ext cx="3048000" cy="3255264"/>
          </a:xfrm>
          <a:prstGeom prst="wedgeRectCallout">
            <a:avLst>
              <a:gd name="adj1" fmla="val -20833"/>
              <a:gd name="adj2" fmla="val -6349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96000" y="3255264"/>
            <a:ext cx="3048000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TITLE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Caption goes here.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Lorem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ipsum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sed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6095999" y="0"/>
            <a:ext cx="3048000" cy="3255264"/>
          </a:xfrm>
          <a:prstGeom prst="wedgeRectCallout">
            <a:avLst>
              <a:gd name="adj1" fmla="val -21825"/>
              <a:gd name="adj2" fmla="val 6448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255264"/>
            <a:ext cx="3048000" cy="32552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TITLE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Caption goes here.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Lorem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ipsum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dolor sit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amet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consectetur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adipiscing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elit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sed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38" name="Rectangular Callout 37"/>
          <p:cNvSpPr/>
          <p:nvPr/>
        </p:nvSpPr>
        <p:spPr>
          <a:xfrm>
            <a:off x="3048000" y="3232806"/>
            <a:ext cx="3048000" cy="3255264"/>
          </a:xfrm>
          <a:prstGeom prst="wedgeRectCallout">
            <a:avLst>
              <a:gd name="adj1" fmla="val -20833"/>
              <a:gd name="adj2" fmla="val -634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0" y="0"/>
            <a:ext cx="3048000" cy="3255264"/>
          </a:xfrm>
          <a:prstGeom prst="wedgeRectCallout">
            <a:avLst>
              <a:gd name="adj1" fmla="val -21825"/>
              <a:gd name="adj2" fmla="val 644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3863" y="608649"/>
            <a:ext cx="1642758" cy="1501205"/>
            <a:chOff x="7751763" y="1131889"/>
            <a:chExt cx="700088" cy="639763"/>
          </a:xfrm>
          <a:solidFill>
            <a:schemeClr val="bg1"/>
          </a:solidFill>
        </p:grpSpPr>
        <p:sp>
          <p:nvSpPr>
            <p:cNvPr id="15" name="Freeform 34"/>
            <p:cNvSpPr>
              <a:spLocks noEditPoints="1"/>
            </p:cNvSpPr>
            <p:nvPr/>
          </p:nvSpPr>
          <p:spPr bwMode="auto">
            <a:xfrm>
              <a:off x="7751763" y="1131889"/>
              <a:ext cx="700088" cy="457200"/>
            </a:xfrm>
            <a:custGeom>
              <a:avLst/>
              <a:gdLst>
                <a:gd name="T0" fmla="*/ 200 w 253"/>
                <a:gd name="T1" fmla="*/ 165 h 165"/>
                <a:gd name="T2" fmla="*/ 43 w 253"/>
                <a:gd name="T3" fmla="*/ 165 h 165"/>
                <a:gd name="T4" fmla="*/ 0 w 253"/>
                <a:gd name="T5" fmla="*/ 124 h 165"/>
                <a:gd name="T6" fmla="*/ 42 w 253"/>
                <a:gd name="T7" fmla="*/ 82 h 165"/>
                <a:gd name="T8" fmla="*/ 127 w 253"/>
                <a:gd name="T9" fmla="*/ 0 h 165"/>
                <a:gd name="T10" fmla="*/ 209 w 253"/>
                <a:gd name="T11" fmla="*/ 63 h 165"/>
                <a:gd name="T12" fmla="*/ 253 w 253"/>
                <a:gd name="T13" fmla="*/ 114 h 165"/>
                <a:gd name="T14" fmla="*/ 200 w 253"/>
                <a:gd name="T15" fmla="*/ 165 h 165"/>
                <a:gd name="T16" fmla="*/ 43 w 253"/>
                <a:gd name="T17" fmla="*/ 93 h 165"/>
                <a:gd name="T18" fmla="*/ 11 w 253"/>
                <a:gd name="T19" fmla="*/ 124 h 165"/>
                <a:gd name="T20" fmla="*/ 43 w 253"/>
                <a:gd name="T21" fmla="*/ 154 h 165"/>
                <a:gd name="T22" fmla="*/ 200 w 253"/>
                <a:gd name="T23" fmla="*/ 154 h 165"/>
                <a:gd name="T24" fmla="*/ 242 w 253"/>
                <a:gd name="T25" fmla="*/ 114 h 165"/>
                <a:gd name="T26" fmla="*/ 204 w 253"/>
                <a:gd name="T27" fmla="*/ 73 h 165"/>
                <a:gd name="T28" fmla="*/ 199 w 253"/>
                <a:gd name="T29" fmla="*/ 69 h 165"/>
                <a:gd name="T30" fmla="*/ 127 w 253"/>
                <a:gd name="T31" fmla="*/ 11 h 165"/>
                <a:gd name="T32" fmla="*/ 53 w 253"/>
                <a:gd name="T33" fmla="*/ 83 h 165"/>
                <a:gd name="T34" fmla="*/ 54 w 253"/>
                <a:gd name="T35" fmla="*/ 88 h 165"/>
                <a:gd name="T36" fmla="*/ 52 w 253"/>
                <a:gd name="T37" fmla="*/ 92 h 165"/>
                <a:gd name="T38" fmla="*/ 47 w 253"/>
                <a:gd name="T39" fmla="*/ 94 h 165"/>
                <a:gd name="T40" fmla="*/ 43 w 253"/>
                <a:gd name="T41" fmla="*/ 9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3" h="165">
                  <a:moveTo>
                    <a:pt x="200" y="165"/>
                  </a:moveTo>
                  <a:cubicBezTo>
                    <a:pt x="43" y="165"/>
                    <a:pt x="43" y="165"/>
                    <a:pt x="43" y="165"/>
                  </a:cubicBezTo>
                  <a:cubicBezTo>
                    <a:pt x="19" y="165"/>
                    <a:pt x="0" y="147"/>
                    <a:pt x="0" y="124"/>
                  </a:cubicBezTo>
                  <a:cubicBezTo>
                    <a:pt x="0" y="101"/>
                    <a:pt x="19" y="83"/>
                    <a:pt x="42" y="82"/>
                  </a:cubicBezTo>
                  <a:cubicBezTo>
                    <a:pt x="43" y="37"/>
                    <a:pt x="80" y="0"/>
                    <a:pt x="127" y="0"/>
                  </a:cubicBezTo>
                  <a:cubicBezTo>
                    <a:pt x="166" y="0"/>
                    <a:pt x="199" y="26"/>
                    <a:pt x="209" y="63"/>
                  </a:cubicBezTo>
                  <a:cubicBezTo>
                    <a:pt x="234" y="67"/>
                    <a:pt x="253" y="88"/>
                    <a:pt x="253" y="114"/>
                  </a:cubicBezTo>
                  <a:cubicBezTo>
                    <a:pt x="253" y="142"/>
                    <a:pt x="230" y="165"/>
                    <a:pt x="200" y="165"/>
                  </a:cubicBezTo>
                  <a:close/>
                  <a:moveTo>
                    <a:pt x="43" y="93"/>
                  </a:moveTo>
                  <a:cubicBezTo>
                    <a:pt x="25" y="93"/>
                    <a:pt x="11" y="107"/>
                    <a:pt x="11" y="124"/>
                  </a:cubicBezTo>
                  <a:cubicBezTo>
                    <a:pt x="11" y="141"/>
                    <a:pt x="25" y="154"/>
                    <a:pt x="43" y="154"/>
                  </a:cubicBezTo>
                  <a:cubicBezTo>
                    <a:pt x="200" y="154"/>
                    <a:pt x="200" y="154"/>
                    <a:pt x="200" y="154"/>
                  </a:cubicBezTo>
                  <a:cubicBezTo>
                    <a:pt x="224" y="154"/>
                    <a:pt x="242" y="136"/>
                    <a:pt x="242" y="114"/>
                  </a:cubicBezTo>
                  <a:cubicBezTo>
                    <a:pt x="242" y="93"/>
                    <a:pt x="225" y="75"/>
                    <a:pt x="204" y="73"/>
                  </a:cubicBezTo>
                  <a:cubicBezTo>
                    <a:pt x="201" y="73"/>
                    <a:pt x="199" y="71"/>
                    <a:pt x="199" y="69"/>
                  </a:cubicBezTo>
                  <a:cubicBezTo>
                    <a:pt x="192" y="36"/>
                    <a:pt x="162" y="11"/>
                    <a:pt x="127" y="11"/>
                  </a:cubicBezTo>
                  <a:cubicBezTo>
                    <a:pt x="86" y="11"/>
                    <a:pt x="53" y="43"/>
                    <a:pt x="53" y="83"/>
                  </a:cubicBezTo>
                  <a:cubicBezTo>
                    <a:pt x="53" y="84"/>
                    <a:pt x="54" y="86"/>
                    <a:pt x="54" y="88"/>
                  </a:cubicBezTo>
                  <a:cubicBezTo>
                    <a:pt x="54" y="89"/>
                    <a:pt x="53" y="91"/>
                    <a:pt x="52" y="92"/>
                  </a:cubicBezTo>
                  <a:cubicBezTo>
                    <a:pt x="51" y="93"/>
                    <a:pt x="49" y="94"/>
                    <a:pt x="47" y="94"/>
                  </a:cubicBezTo>
                  <a:cubicBezTo>
                    <a:pt x="46" y="94"/>
                    <a:pt x="44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 35"/>
            <p:cNvSpPr>
              <a:spLocks noEditPoints="1"/>
            </p:cNvSpPr>
            <p:nvPr/>
          </p:nvSpPr>
          <p:spPr bwMode="auto">
            <a:xfrm>
              <a:off x="8026400" y="1620839"/>
              <a:ext cx="150813" cy="150813"/>
            </a:xfrm>
            <a:custGeom>
              <a:avLst/>
              <a:gdLst>
                <a:gd name="T0" fmla="*/ 28 w 55"/>
                <a:gd name="T1" fmla="*/ 55 h 55"/>
                <a:gd name="T2" fmla="*/ 0 w 55"/>
                <a:gd name="T3" fmla="*/ 28 h 55"/>
                <a:gd name="T4" fmla="*/ 28 w 55"/>
                <a:gd name="T5" fmla="*/ 0 h 55"/>
                <a:gd name="T6" fmla="*/ 55 w 55"/>
                <a:gd name="T7" fmla="*/ 28 h 55"/>
                <a:gd name="T8" fmla="*/ 28 w 55"/>
                <a:gd name="T9" fmla="*/ 55 h 55"/>
                <a:gd name="T10" fmla="*/ 28 w 55"/>
                <a:gd name="T11" fmla="*/ 11 h 55"/>
                <a:gd name="T12" fmla="*/ 11 w 55"/>
                <a:gd name="T13" fmla="*/ 28 h 55"/>
                <a:gd name="T14" fmla="*/ 28 w 55"/>
                <a:gd name="T15" fmla="*/ 44 h 55"/>
                <a:gd name="T16" fmla="*/ 44 w 55"/>
                <a:gd name="T17" fmla="*/ 28 h 55"/>
                <a:gd name="T18" fmla="*/ 28 w 55"/>
                <a:gd name="T19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28" y="55"/>
                  </a:moveTo>
                  <a:cubicBezTo>
                    <a:pt x="13" y="55"/>
                    <a:pt x="0" y="43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43" y="0"/>
                    <a:pt x="55" y="13"/>
                    <a:pt x="55" y="28"/>
                  </a:cubicBezTo>
                  <a:cubicBezTo>
                    <a:pt x="55" y="43"/>
                    <a:pt x="43" y="55"/>
                    <a:pt x="28" y="55"/>
                  </a:cubicBezTo>
                  <a:close/>
                  <a:moveTo>
                    <a:pt x="28" y="11"/>
                  </a:moveTo>
                  <a:cubicBezTo>
                    <a:pt x="19" y="11"/>
                    <a:pt x="11" y="19"/>
                    <a:pt x="11" y="28"/>
                  </a:cubicBezTo>
                  <a:cubicBezTo>
                    <a:pt x="11" y="37"/>
                    <a:pt x="19" y="44"/>
                    <a:pt x="28" y="44"/>
                  </a:cubicBezTo>
                  <a:cubicBezTo>
                    <a:pt x="37" y="44"/>
                    <a:pt x="44" y="37"/>
                    <a:pt x="44" y="28"/>
                  </a:cubicBezTo>
                  <a:cubicBezTo>
                    <a:pt x="44" y="19"/>
                    <a:pt x="37" y="11"/>
                    <a:pt x="2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8147050" y="1681164"/>
              <a:ext cx="304800" cy="30163"/>
            </a:xfrm>
            <a:custGeom>
              <a:avLst/>
              <a:gdLst>
                <a:gd name="T0" fmla="*/ 105 w 110"/>
                <a:gd name="T1" fmla="*/ 11 h 11"/>
                <a:gd name="T2" fmla="*/ 6 w 110"/>
                <a:gd name="T3" fmla="*/ 11 h 11"/>
                <a:gd name="T4" fmla="*/ 0 w 110"/>
                <a:gd name="T5" fmla="*/ 6 h 11"/>
                <a:gd name="T6" fmla="*/ 6 w 110"/>
                <a:gd name="T7" fmla="*/ 0 h 11"/>
                <a:gd name="T8" fmla="*/ 105 w 110"/>
                <a:gd name="T9" fmla="*/ 0 h 11"/>
                <a:gd name="T10" fmla="*/ 110 w 110"/>
                <a:gd name="T11" fmla="*/ 6 h 11"/>
                <a:gd name="T12" fmla="*/ 105 w 110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1">
                  <a:moveTo>
                    <a:pt x="105" y="1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8" y="0"/>
                    <a:pt x="110" y="3"/>
                    <a:pt x="110" y="6"/>
                  </a:cubicBezTo>
                  <a:cubicBezTo>
                    <a:pt x="110" y="9"/>
                    <a:pt x="108" y="11"/>
                    <a:pt x="10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7751763" y="1681164"/>
              <a:ext cx="304800" cy="30163"/>
            </a:xfrm>
            <a:custGeom>
              <a:avLst/>
              <a:gdLst>
                <a:gd name="T0" fmla="*/ 105 w 110"/>
                <a:gd name="T1" fmla="*/ 11 h 11"/>
                <a:gd name="T2" fmla="*/ 6 w 110"/>
                <a:gd name="T3" fmla="*/ 11 h 11"/>
                <a:gd name="T4" fmla="*/ 0 w 110"/>
                <a:gd name="T5" fmla="*/ 6 h 11"/>
                <a:gd name="T6" fmla="*/ 6 w 110"/>
                <a:gd name="T7" fmla="*/ 0 h 11"/>
                <a:gd name="T8" fmla="*/ 105 w 110"/>
                <a:gd name="T9" fmla="*/ 0 h 11"/>
                <a:gd name="T10" fmla="*/ 110 w 110"/>
                <a:gd name="T11" fmla="*/ 6 h 11"/>
                <a:gd name="T12" fmla="*/ 105 w 110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1">
                  <a:moveTo>
                    <a:pt x="105" y="1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8" y="0"/>
                    <a:pt x="110" y="3"/>
                    <a:pt x="110" y="6"/>
                  </a:cubicBezTo>
                  <a:cubicBezTo>
                    <a:pt x="110" y="9"/>
                    <a:pt x="108" y="11"/>
                    <a:pt x="10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037334" y="3941294"/>
            <a:ext cx="1069331" cy="1838287"/>
            <a:chOff x="1157288" y="1139825"/>
            <a:chExt cx="423863" cy="728663"/>
          </a:xfrm>
          <a:solidFill>
            <a:schemeClr val="bg1"/>
          </a:solidFill>
        </p:grpSpPr>
        <p:sp>
          <p:nvSpPr>
            <p:cNvPr id="23" name="Freeform 5"/>
            <p:cNvSpPr>
              <a:spLocks noEditPoints="1"/>
            </p:cNvSpPr>
            <p:nvPr/>
          </p:nvSpPr>
          <p:spPr bwMode="auto">
            <a:xfrm>
              <a:off x="1157288" y="1139825"/>
              <a:ext cx="423863" cy="728663"/>
            </a:xfrm>
            <a:custGeom>
              <a:avLst/>
              <a:gdLst>
                <a:gd name="T0" fmla="*/ 137 w 154"/>
                <a:gd name="T1" fmla="*/ 264 h 264"/>
                <a:gd name="T2" fmla="*/ 16 w 154"/>
                <a:gd name="T3" fmla="*/ 264 h 264"/>
                <a:gd name="T4" fmla="*/ 0 w 154"/>
                <a:gd name="T5" fmla="*/ 248 h 264"/>
                <a:gd name="T6" fmla="*/ 0 w 154"/>
                <a:gd name="T7" fmla="*/ 17 h 264"/>
                <a:gd name="T8" fmla="*/ 16 w 154"/>
                <a:gd name="T9" fmla="*/ 0 h 264"/>
                <a:gd name="T10" fmla="*/ 137 w 154"/>
                <a:gd name="T11" fmla="*/ 0 h 264"/>
                <a:gd name="T12" fmla="*/ 154 w 154"/>
                <a:gd name="T13" fmla="*/ 17 h 264"/>
                <a:gd name="T14" fmla="*/ 154 w 154"/>
                <a:gd name="T15" fmla="*/ 248 h 264"/>
                <a:gd name="T16" fmla="*/ 137 w 154"/>
                <a:gd name="T17" fmla="*/ 264 h 264"/>
                <a:gd name="T18" fmla="*/ 16 w 154"/>
                <a:gd name="T19" fmla="*/ 11 h 264"/>
                <a:gd name="T20" fmla="*/ 11 w 154"/>
                <a:gd name="T21" fmla="*/ 17 h 264"/>
                <a:gd name="T22" fmla="*/ 11 w 154"/>
                <a:gd name="T23" fmla="*/ 248 h 264"/>
                <a:gd name="T24" fmla="*/ 16 w 154"/>
                <a:gd name="T25" fmla="*/ 253 h 264"/>
                <a:gd name="T26" fmla="*/ 137 w 154"/>
                <a:gd name="T27" fmla="*/ 253 h 264"/>
                <a:gd name="T28" fmla="*/ 143 w 154"/>
                <a:gd name="T29" fmla="*/ 248 h 264"/>
                <a:gd name="T30" fmla="*/ 143 w 154"/>
                <a:gd name="T31" fmla="*/ 17 h 264"/>
                <a:gd name="T32" fmla="*/ 137 w 154"/>
                <a:gd name="T33" fmla="*/ 11 h 264"/>
                <a:gd name="T34" fmla="*/ 16 w 154"/>
                <a:gd name="T35" fmla="*/ 1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264">
                  <a:moveTo>
                    <a:pt x="137" y="264"/>
                  </a:moveTo>
                  <a:cubicBezTo>
                    <a:pt x="16" y="264"/>
                    <a:pt x="16" y="264"/>
                    <a:pt x="16" y="264"/>
                  </a:cubicBezTo>
                  <a:cubicBezTo>
                    <a:pt x="7" y="264"/>
                    <a:pt x="0" y="257"/>
                    <a:pt x="0" y="24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6" y="0"/>
                    <a:pt x="154" y="7"/>
                    <a:pt x="154" y="17"/>
                  </a:cubicBezTo>
                  <a:cubicBezTo>
                    <a:pt x="154" y="248"/>
                    <a:pt x="154" y="248"/>
                    <a:pt x="154" y="248"/>
                  </a:cubicBezTo>
                  <a:cubicBezTo>
                    <a:pt x="154" y="257"/>
                    <a:pt x="146" y="264"/>
                    <a:pt x="137" y="264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7"/>
                  </a:cubicBezTo>
                  <a:cubicBezTo>
                    <a:pt x="11" y="248"/>
                    <a:pt x="11" y="248"/>
                    <a:pt x="11" y="248"/>
                  </a:cubicBezTo>
                  <a:cubicBezTo>
                    <a:pt x="11" y="251"/>
                    <a:pt x="13" y="253"/>
                    <a:pt x="16" y="253"/>
                  </a:cubicBezTo>
                  <a:cubicBezTo>
                    <a:pt x="137" y="253"/>
                    <a:pt x="137" y="253"/>
                    <a:pt x="137" y="253"/>
                  </a:cubicBezTo>
                  <a:cubicBezTo>
                    <a:pt x="140" y="253"/>
                    <a:pt x="143" y="251"/>
                    <a:pt x="143" y="248"/>
                  </a:cubicBezTo>
                  <a:cubicBezTo>
                    <a:pt x="143" y="17"/>
                    <a:pt x="143" y="17"/>
                    <a:pt x="143" y="17"/>
                  </a:cubicBezTo>
                  <a:cubicBezTo>
                    <a:pt x="143" y="13"/>
                    <a:pt x="140" y="11"/>
                    <a:pt x="137" y="11"/>
                  </a:cubicBezTo>
                  <a:lnTo>
                    <a:pt x="1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1339850" y="1200150"/>
              <a:ext cx="60325" cy="30163"/>
            </a:xfrm>
            <a:custGeom>
              <a:avLst/>
              <a:gdLst>
                <a:gd name="T0" fmla="*/ 16 w 22"/>
                <a:gd name="T1" fmla="*/ 11 h 11"/>
                <a:gd name="T2" fmla="*/ 5 w 22"/>
                <a:gd name="T3" fmla="*/ 11 h 11"/>
                <a:gd name="T4" fmla="*/ 0 w 22"/>
                <a:gd name="T5" fmla="*/ 6 h 11"/>
                <a:gd name="T6" fmla="*/ 5 w 22"/>
                <a:gd name="T7" fmla="*/ 0 h 11"/>
                <a:gd name="T8" fmla="*/ 16 w 22"/>
                <a:gd name="T9" fmla="*/ 0 h 11"/>
                <a:gd name="T10" fmla="*/ 22 w 22"/>
                <a:gd name="T11" fmla="*/ 6 h 11"/>
                <a:gd name="T12" fmla="*/ 16 w 22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1">
                  <a:moveTo>
                    <a:pt x="16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22" y="2"/>
                    <a:pt x="22" y="6"/>
                  </a:cubicBezTo>
                  <a:cubicBezTo>
                    <a:pt x="22" y="9"/>
                    <a:pt x="19" y="11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1157288" y="1685925"/>
              <a:ext cx="423863" cy="31750"/>
            </a:xfrm>
            <a:custGeom>
              <a:avLst/>
              <a:gdLst>
                <a:gd name="T0" fmla="*/ 148 w 154"/>
                <a:gd name="T1" fmla="*/ 11 h 11"/>
                <a:gd name="T2" fmla="*/ 5 w 154"/>
                <a:gd name="T3" fmla="*/ 11 h 11"/>
                <a:gd name="T4" fmla="*/ 0 w 154"/>
                <a:gd name="T5" fmla="*/ 6 h 11"/>
                <a:gd name="T6" fmla="*/ 5 w 154"/>
                <a:gd name="T7" fmla="*/ 0 h 11"/>
                <a:gd name="T8" fmla="*/ 148 w 154"/>
                <a:gd name="T9" fmla="*/ 0 h 11"/>
                <a:gd name="T10" fmla="*/ 154 w 154"/>
                <a:gd name="T11" fmla="*/ 6 h 11"/>
                <a:gd name="T12" fmla="*/ 148 w 154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1">
                  <a:moveTo>
                    <a:pt x="148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51" y="0"/>
                    <a:pt x="154" y="2"/>
                    <a:pt x="154" y="6"/>
                  </a:cubicBezTo>
                  <a:cubicBezTo>
                    <a:pt x="154" y="9"/>
                    <a:pt x="151" y="11"/>
                    <a:pt x="14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1157288" y="1262063"/>
              <a:ext cx="423863" cy="30163"/>
            </a:xfrm>
            <a:custGeom>
              <a:avLst/>
              <a:gdLst>
                <a:gd name="T0" fmla="*/ 148 w 154"/>
                <a:gd name="T1" fmla="*/ 11 h 11"/>
                <a:gd name="T2" fmla="*/ 5 w 154"/>
                <a:gd name="T3" fmla="*/ 11 h 11"/>
                <a:gd name="T4" fmla="*/ 0 w 154"/>
                <a:gd name="T5" fmla="*/ 6 h 11"/>
                <a:gd name="T6" fmla="*/ 5 w 154"/>
                <a:gd name="T7" fmla="*/ 0 h 11"/>
                <a:gd name="T8" fmla="*/ 148 w 154"/>
                <a:gd name="T9" fmla="*/ 0 h 11"/>
                <a:gd name="T10" fmla="*/ 154 w 154"/>
                <a:gd name="T11" fmla="*/ 6 h 11"/>
                <a:gd name="T12" fmla="*/ 148 w 154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1">
                  <a:moveTo>
                    <a:pt x="148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51" y="0"/>
                    <a:pt x="154" y="2"/>
                    <a:pt x="154" y="6"/>
                  </a:cubicBezTo>
                  <a:cubicBezTo>
                    <a:pt x="154" y="9"/>
                    <a:pt x="151" y="11"/>
                    <a:pt x="14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9"/>
            <p:cNvSpPr>
              <a:spLocks noEditPoints="1"/>
            </p:cNvSpPr>
            <p:nvPr/>
          </p:nvSpPr>
          <p:spPr bwMode="auto">
            <a:xfrm>
              <a:off x="1339850" y="1747838"/>
              <a:ext cx="60325" cy="60325"/>
            </a:xfrm>
            <a:custGeom>
              <a:avLst/>
              <a:gdLst>
                <a:gd name="T0" fmla="*/ 11 w 22"/>
                <a:gd name="T1" fmla="*/ 22 h 22"/>
                <a:gd name="T2" fmla="*/ 0 w 22"/>
                <a:gd name="T3" fmla="*/ 11 h 22"/>
                <a:gd name="T4" fmla="*/ 11 w 22"/>
                <a:gd name="T5" fmla="*/ 0 h 22"/>
                <a:gd name="T6" fmla="*/ 22 w 22"/>
                <a:gd name="T7" fmla="*/ 11 h 22"/>
                <a:gd name="T8" fmla="*/ 11 w 22"/>
                <a:gd name="T9" fmla="*/ 22 h 22"/>
                <a:gd name="T10" fmla="*/ 11 w 22"/>
                <a:gd name="T11" fmla="*/ 11 h 22"/>
                <a:gd name="T12" fmla="*/ 11 w 22"/>
                <a:gd name="T13" fmla="*/ 11 h 22"/>
                <a:gd name="T14" fmla="*/ 16 w 22"/>
                <a:gd name="T15" fmla="*/ 11 h 22"/>
                <a:gd name="T16" fmla="*/ 11 w 22"/>
                <a:gd name="T1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2">
                  <a:moveTo>
                    <a:pt x="11" y="22"/>
                  </a:move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17"/>
                    <a:pt x="17" y="22"/>
                    <a:pt x="11" y="22"/>
                  </a:cubicBezTo>
                  <a:close/>
                  <a:moveTo>
                    <a:pt x="1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6" y="11"/>
                    <a:pt x="16" y="11"/>
                    <a:pt x="16" y="11"/>
                  </a:cubicBezTo>
                  <a:lnTo>
                    <a:pt x="1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819861" y="4139375"/>
            <a:ext cx="1679031" cy="1415128"/>
            <a:chOff x="3732213" y="5211763"/>
            <a:chExt cx="696913" cy="587375"/>
          </a:xfrm>
          <a:solidFill>
            <a:schemeClr val="bg1"/>
          </a:solidFill>
        </p:grpSpPr>
        <p:sp>
          <p:nvSpPr>
            <p:cNvPr id="29" name="Freeform 114"/>
            <p:cNvSpPr>
              <a:spLocks/>
            </p:cNvSpPr>
            <p:nvPr/>
          </p:nvSpPr>
          <p:spPr bwMode="auto">
            <a:xfrm>
              <a:off x="3732213" y="5313363"/>
              <a:ext cx="696913" cy="485775"/>
            </a:xfrm>
            <a:custGeom>
              <a:avLst/>
              <a:gdLst>
                <a:gd name="T0" fmla="*/ 236 w 253"/>
                <a:gd name="T1" fmla="*/ 176 h 176"/>
                <a:gd name="T2" fmla="*/ 16 w 253"/>
                <a:gd name="T3" fmla="*/ 176 h 176"/>
                <a:gd name="T4" fmla="*/ 0 w 253"/>
                <a:gd name="T5" fmla="*/ 159 h 176"/>
                <a:gd name="T6" fmla="*/ 0 w 253"/>
                <a:gd name="T7" fmla="*/ 16 h 176"/>
                <a:gd name="T8" fmla="*/ 16 w 253"/>
                <a:gd name="T9" fmla="*/ 0 h 176"/>
                <a:gd name="T10" fmla="*/ 27 w 253"/>
                <a:gd name="T11" fmla="*/ 0 h 176"/>
                <a:gd name="T12" fmla="*/ 33 w 253"/>
                <a:gd name="T13" fmla="*/ 5 h 176"/>
                <a:gd name="T14" fmla="*/ 27 w 253"/>
                <a:gd name="T15" fmla="*/ 11 h 176"/>
                <a:gd name="T16" fmla="*/ 16 w 253"/>
                <a:gd name="T17" fmla="*/ 11 h 176"/>
                <a:gd name="T18" fmla="*/ 11 w 253"/>
                <a:gd name="T19" fmla="*/ 16 h 176"/>
                <a:gd name="T20" fmla="*/ 11 w 253"/>
                <a:gd name="T21" fmla="*/ 159 h 176"/>
                <a:gd name="T22" fmla="*/ 16 w 253"/>
                <a:gd name="T23" fmla="*/ 165 h 176"/>
                <a:gd name="T24" fmla="*/ 236 w 253"/>
                <a:gd name="T25" fmla="*/ 165 h 176"/>
                <a:gd name="T26" fmla="*/ 242 w 253"/>
                <a:gd name="T27" fmla="*/ 159 h 176"/>
                <a:gd name="T28" fmla="*/ 242 w 253"/>
                <a:gd name="T29" fmla="*/ 16 h 176"/>
                <a:gd name="T30" fmla="*/ 236 w 253"/>
                <a:gd name="T31" fmla="*/ 11 h 176"/>
                <a:gd name="T32" fmla="*/ 225 w 253"/>
                <a:gd name="T33" fmla="*/ 11 h 176"/>
                <a:gd name="T34" fmla="*/ 220 w 253"/>
                <a:gd name="T35" fmla="*/ 5 h 176"/>
                <a:gd name="T36" fmla="*/ 225 w 253"/>
                <a:gd name="T37" fmla="*/ 0 h 176"/>
                <a:gd name="T38" fmla="*/ 236 w 253"/>
                <a:gd name="T39" fmla="*/ 0 h 176"/>
                <a:gd name="T40" fmla="*/ 253 w 253"/>
                <a:gd name="T41" fmla="*/ 16 h 176"/>
                <a:gd name="T42" fmla="*/ 253 w 253"/>
                <a:gd name="T43" fmla="*/ 159 h 176"/>
                <a:gd name="T44" fmla="*/ 236 w 253"/>
                <a:gd name="T4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176">
                  <a:moveTo>
                    <a:pt x="236" y="176"/>
                  </a:moveTo>
                  <a:cubicBezTo>
                    <a:pt x="16" y="176"/>
                    <a:pt x="16" y="176"/>
                    <a:pt x="16" y="176"/>
                  </a:cubicBezTo>
                  <a:cubicBezTo>
                    <a:pt x="7" y="176"/>
                    <a:pt x="0" y="168"/>
                    <a:pt x="0" y="15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0" y="0"/>
                    <a:pt x="33" y="2"/>
                    <a:pt x="33" y="5"/>
                  </a:cubicBezTo>
                  <a:cubicBezTo>
                    <a:pt x="33" y="8"/>
                    <a:pt x="30" y="11"/>
                    <a:pt x="27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3" y="11"/>
                    <a:pt x="11" y="13"/>
                    <a:pt x="11" y="16"/>
                  </a:cubicBezTo>
                  <a:cubicBezTo>
                    <a:pt x="11" y="159"/>
                    <a:pt x="11" y="159"/>
                    <a:pt x="11" y="159"/>
                  </a:cubicBezTo>
                  <a:cubicBezTo>
                    <a:pt x="11" y="162"/>
                    <a:pt x="13" y="165"/>
                    <a:pt x="16" y="165"/>
                  </a:cubicBezTo>
                  <a:cubicBezTo>
                    <a:pt x="236" y="165"/>
                    <a:pt x="236" y="165"/>
                    <a:pt x="236" y="165"/>
                  </a:cubicBezTo>
                  <a:cubicBezTo>
                    <a:pt x="239" y="165"/>
                    <a:pt x="242" y="162"/>
                    <a:pt x="242" y="159"/>
                  </a:cubicBezTo>
                  <a:cubicBezTo>
                    <a:pt x="242" y="16"/>
                    <a:pt x="242" y="16"/>
                    <a:pt x="242" y="16"/>
                  </a:cubicBezTo>
                  <a:cubicBezTo>
                    <a:pt x="242" y="13"/>
                    <a:pt x="239" y="11"/>
                    <a:pt x="236" y="11"/>
                  </a:cubicBezTo>
                  <a:cubicBezTo>
                    <a:pt x="225" y="11"/>
                    <a:pt x="225" y="11"/>
                    <a:pt x="225" y="11"/>
                  </a:cubicBezTo>
                  <a:cubicBezTo>
                    <a:pt x="222" y="11"/>
                    <a:pt x="220" y="8"/>
                    <a:pt x="220" y="5"/>
                  </a:cubicBezTo>
                  <a:cubicBezTo>
                    <a:pt x="220" y="2"/>
                    <a:pt x="222" y="0"/>
                    <a:pt x="225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5" y="0"/>
                    <a:pt x="253" y="7"/>
                    <a:pt x="253" y="16"/>
                  </a:cubicBezTo>
                  <a:cubicBezTo>
                    <a:pt x="253" y="159"/>
                    <a:pt x="253" y="159"/>
                    <a:pt x="253" y="159"/>
                  </a:cubicBezTo>
                  <a:cubicBezTo>
                    <a:pt x="253" y="168"/>
                    <a:pt x="245" y="176"/>
                    <a:pt x="236" y="1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115"/>
            <p:cNvSpPr>
              <a:spLocks noEditPoints="1"/>
            </p:cNvSpPr>
            <p:nvPr/>
          </p:nvSpPr>
          <p:spPr bwMode="auto">
            <a:xfrm>
              <a:off x="3794125" y="5211763"/>
              <a:ext cx="574675" cy="527050"/>
            </a:xfrm>
            <a:custGeom>
              <a:avLst/>
              <a:gdLst>
                <a:gd name="T0" fmla="*/ 104 w 209"/>
                <a:gd name="T1" fmla="*/ 191 h 191"/>
                <a:gd name="T2" fmla="*/ 102 w 209"/>
                <a:gd name="T3" fmla="*/ 190 h 191"/>
                <a:gd name="T4" fmla="*/ 8 w 209"/>
                <a:gd name="T5" fmla="*/ 190 h 191"/>
                <a:gd name="T6" fmla="*/ 3 w 209"/>
                <a:gd name="T7" fmla="*/ 190 h 191"/>
                <a:gd name="T8" fmla="*/ 0 w 209"/>
                <a:gd name="T9" fmla="*/ 185 h 191"/>
                <a:gd name="T10" fmla="*/ 0 w 209"/>
                <a:gd name="T11" fmla="*/ 20 h 191"/>
                <a:gd name="T12" fmla="*/ 3 w 209"/>
                <a:gd name="T13" fmla="*/ 15 h 191"/>
                <a:gd name="T14" fmla="*/ 104 w 209"/>
                <a:gd name="T15" fmla="*/ 14 h 191"/>
                <a:gd name="T16" fmla="*/ 206 w 209"/>
                <a:gd name="T17" fmla="*/ 15 h 191"/>
                <a:gd name="T18" fmla="*/ 209 w 209"/>
                <a:gd name="T19" fmla="*/ 20 h 191"/>
                <a:gd name="T20" fmla="*/ 209 w 209"/>
                <a:gd name="T21" fmla="*/ 185 h 191"/>
                <a:gd name="T22" fmla="*/ 206 w 209"/>
                <a:gd name="T23" fmla="*/ 190 h 191"/>
                <a:gd name="T24" fmla="*/ 201 w 209"/>
                <a:gd name="T25" fmla="*/ 190 h 191"/>
                <a:gd name="T26" fmla="*/ 107 w 209"/>
                <a:gd name="T27" fmla="*/ 190 h 191"/>
                <a:gd name="T28" fmla="*/ 104 w 209"/>
                <a:gd name="T29" fmla="*/ 191 h 191"/>
                <a:gd name="T30" fmla="*/ 55 w 209"/>
                <a:gd name="T31" fmla="*/ 169 h 191"/>
                <a:gd name="T32" fmla="*/ 104 w 209"/>
                <a:gd name="T33" fmla="*/ 179 h 191"/>
                <a:gd name="T34" fmla="*/ 198 w 209"/>
                <a:gd name="T35" fmla="*/ 177 h 191"/>
                <a:gd name="T36" fmla="*/ 198 w 209"/>
                <a:gd name="T37" fmla="*/ 24 h 191"/>
                <a:gd name="T38" fmla="*/ 107 w 209"/>
                <a:gd name="T39" fmla="*/ 25 h 191"/>
                <a:gd name="T40" fmla="*/ 102 w 209"/>
                <a:gd name="T41" fmla="*/ 25 h 191"/>
                <a:gd name="T42" fmla="*/ 11 w 209"/>
                <a:gd name="T43" fmla="*/ 24 h 191"/>
                <a:gd name="T44" fmla="*/ 11 w 209"/>
                <a:gd name="T45" fmla="*/ 177 h 191"/>
                <a:gd name="T46" fmla="*/ 55 w 209"/>
                <a:gd name="T47" fmla="*/ 169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09" h="191">
                  <a:moveTo>
                    <a:pt x="104" y="191"/>
                  </a:moveTo>
                  <a:cubicBezTo>
                    <a:pt x="103" y="191"/>
                    <a:pt x="103" y="190"/>
                    <a:pt x="102" y="190"/>
                  </a:cubicBezTo>
                  <a:cubicBezTo>
                    <a:pt x="76" y="176"/>
                    <a:pt x="34" y="176"/>
                    <a:pt x="8" y="190"/>
                  </a:cubicBezTo>
                  <a:cubicBezTo>
                    <a:pt x="6" y="191"/>
                    <a:pt x="4" y="191"/>
                    <a:pt x="3" y="190"/>
                  </a:cubicBezTo>
                  <a:cubicBezTo>
                    <a:pt x="1" y="189"/>
                    <a:pt x="0" y="187"/>
                    <a:pt x="0" y="18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1" y="16"/>
                    <a:pt x="3" y="15"/>
                  </a:cubicBezTo>
                  <a:cubicBezTo>
                    <a:pt x="31" y="0"/>
                    <a:pt x="75" y="0"/>
                    <a:pt x="104" y="14"/>
                  </a:cubicBezTo>
                  <a:cubicBezTo>
                    <a:pt x="134" y="0"/>
                    <a:pt x="178" y="0"/>
                    <a:pt x="206" y="15"/>
                  </a:cubicBezTo>
                  <a:cubicBezTo>
                    <a:pt x="208" y="16"/>
                    <a:pt x="209" y="18"/>
                    <a:pt x="209" y="20"/>
                  </a:cubicBezTo>
                  <a:cubicBezTo>
                    <a:pt x="209" y="185"/>
                    <a:pt x="209" y="185"/>
                    <a:pt x="209" y="185"/>
                  </a:cubicBezTo>
                  <a:cubicBezTo>
                    <a:pt x="209" y="187"/>
                    <a:pt x="208" y="189"/>
                    <a:pt x="206" y="190"/>
                  </a:cubicBezTo>
                  <a:cubicBezTo>
                    <a:pt x="204" y="191"/>
                    <a:pt x="202" y="191"/>
                    <a:pt x="201" y="190"/>
                  </a:cubicBezTo>
                  <a:cubicBezTo>
                    <a:pt x="175" y="176"/>
                    <a:pt x="133" y="176"/>
                    <a:pt x="107" y="190"/>
                  </a:cubicBezTo>
                  <a:cubicBezTo>
                    <a:pt x="106" y="190"/>
                    <a:pt x="105" y="191"/>
                    <a:pt x="104" y="191"/>
                  </a:cubicBezTo>
                  <a:close/>
                  <a:moveTo>
                    <a:pt x="55" y="169"/>
                  </a:moveTo>
                  <a:cubicBezTo>
                    <a:pt x="72" y="169"/>
                    <a:pt x="90" y="172"/>
                    <a:pt x="104" y="179"/>
                  </a:cubicBezTo>
                  <a:cubicBezTo>
                    <a:pt x="131" y="166"/>
                    <a:pt x="170" y="165"/>
                    <a:pt x="198" y="17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172" y="11"/>
                    <a:pt x="132" y="12"/>
                    <a:pt x="107" y="25"/>
                  </a:cubicBezTo>
                  <a:cubicBezTo>
                    <a:pt x="105" y="26"/>
                    <a:pt x="103" y="26"/>
                    <a:pt x="102" y="25"/>
                  </a:cubicBezTo>
                  <a:cubicBezTo>
                    <a:pt x="77" y="12"/>
                    <a:pt x="37" y="11"/>
                    <a:pt x="11" y="24"/>
                  </a:cubicBezTo>
                  <a:cubicBezTo>
                    <a:pt x="11" y="177"/>
                    <a:pt x="11" y="177"/>
                    <a:pt x="11" y="177"/>
                  </a:cubicBezTo>
                  <a:cubicBezTo>
                    <a:pt x="24" y="171"/>
                    <a:pt x="39" y="169"/>
                    <a:pt x="55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116"/>
            <p:cNvSpPr>
              <a:spLocks/>
            </p:cNvSpPr>
            <p:nvPr/>
          </p:nvSpPr>
          <p:spPr bwMode="auto">
            <a:xfrm>
              <a:off x="4065588" y="5253038"/>
              <a:ext cx="30163" cy="485775"/>
            </a:xfrm>
            <a:custGeom>
              <a:avLst/>
              <a:gdLst>
                <a:gd name="T0" fmla="*/ 5 w 11"/>
                <a:gd name="T1" fmla="*/ 176 h 176"/>
                <a:gd name="T2" fmla="*/ 0 w 11"/>
                <a:gd name="T3" fmla="*/ 170 h 176"/>
                <a:gd name="T4" fmla="*/ 0 w 11"/>
                <a:gd name="T5" fmla="*/ 5 h 176"/>
                <a:gd name="T6" fmla="*/ 5 w 11"/>
                <a:gd name="T7" fmla="*/ 0 h 176"/>
                <a:gd name="T8" fmla="*/ 11 w 11"/>
                <a:gd name="T9" fmla="*/ 5 h 176"/>
                <a:gd name="T10" fmla="*/ 11 w 11"/>
                <a:gd name="T11" fmla="*/ 170 h 176"/>
                <a:gd name="T12" fmla="*/ 5 w 11"/>
                <a:gd name="T1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76">
                  <a:moveTo>
                    <a:pt x="5" y="176"/>
                  </a:moveTo>
                  <a:cubicBezTo>
                    <a:pt x="2" y="176"/>
                    <a:pt x="0" y="173"/>
                    <a:pt x="0" y="1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1" y="2"/>
                    <a:pt x="11" y="5"/>
                  </a:cubicBezTo>
                  <a:cubicBezTo>
                    <a:pt x="11" y="170"/>
                    <a:pt x="11" y="170"/>
                    <a:pt x="11" y="170"/>
                  </a:cubicBezTo>
                  <a:cubicBezTo>
                    <a:pt x="11" y="173"/>
                    <a:pt x="8" y="176"/>
                    <a:pt x="5" y="1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117"/>
            <p:cNvSpPr>
              <a:spLocks/>
            </p:cNvSpPr>
            <p:nvPr/>
          </p:nvSpPr>
          <p:spPr bwMode="auto">
            <a:xfrm>
              <a:off x="3854450" y="5313363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118"/>
            <p:cNvSpPr>
              <a:spLocks/>
            </p:cNvSpPr>
            <p:nvPr/>
          </p:nvSpPr>
          <p:spPr bwMode="auto">
            <a:xfrm>
              <a:off x="3854450" y="5405438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19"/>
            <p:cNvSpPr>
              <a:spLocks/>
            </p:cNvSpPr>
            <p:nvPr/>
          </p:nvSpPr>
          <p:spPr bwMode="auto">
            <a:xfrm>
              <a:off x="3854450" y="5495925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120"/>
            <p:cNvSpPr>
              <a:spLocks/>
            </p:cNvSpPr>
            <p:nvPr/>
          </p:nvSpPr>
          <p:spPr bwMode="auto">
            <a:xfrm>
              <a:off x="3854450" y="5586413"/>
              <a:ext cx="180975" cy="31750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121"/>
            <p:cNvSpPr>
              <a:spLocks/>
            </p:cNvSpPr>
            <p:nvPr/>
          </p:nvSpPr>
          <p:spPr bwMode="auto">
            <a:xfrm>
              <a:off x="4127500" y="5313363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122"/>
            <p:cNvSpPr>
              <a:spLocks/>
            </p:cNvSpPr>
            <p:nvPr/>
          </p:nvSpPr>
          <p:spPr bwMode="auto">
            <a:xfrm>
              <a:off x="4127500" y="5405438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23"/>
            <p:cNvSpPr>
              <a:spLocks/>
            </p:cNvSpPr>
            <p:nvPr/>
          </p:nvSpPr>
          <p:spPr bwMode="auto">
            <a:xfrm>
              <a:off x="4127500" y="5495925"/>
              <a:ext cx="180975" cy="30162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124"/>
            <p:cNvSpPr>
              <a:spLocks/>
            </p:cNvSpPr>
            <p:nvPr/>
          </p:nvSpPr>
          <p:spPr bwMode="auto">
            <a:xfrm>
              <a:off x="4127500" y="5586413"/>
              <a:ext cx="180975" cy="31750"/>
            </a:xfrm>
            <a:custGeom>
              <a:avLst/>
              <a:gdLst>
                <a:gd name="T0" fmla="*/ 60 w 66"/>
                <a:gd name="T1" fmla="*/ 11 h 11"/>
                <a:gd name="T2" fmla="*/ 5 w 66"/>
                <a:gd name="T3" fmla="*/ 11 h 11"/>
                <a:gd name="T4" fmla="*/ 0 w 66"/>
                <a:gd name="T5" fmla="*/ 5 h 11"/>
                <a:gd name="T6" fmla="*/ 5 w 66"/>
                <a:gd name="T7" fmla="*/ 0 h 11"/>
                <a:gd name="T8" fmla="*/ 60 w 66"/>
                <a:gd name="T9" fmla="*/ 0 h 11"/>
                <a:gd name="T10" fmla="*/ 66 w 66"/>
                <a:gd name="T11" fmla="*/ 5 h 11"/>
                <a:gd name="T12" fmla="*/ 60 w 66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0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6" y="2"/>
                    <a:pt x="66" y="5"/>
                  </a:cubicBezTo>
                  <a:cubicBezTo>
                    <a:pt x="66" y="8"/>
                    <a:pt x="63" y="11"/>
                    <a:pt x="6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829697" y="775981"/>
            <a:ext cx="1695863" cy="1703301"/>
            <a:chOff x="7761288" y="2549526"/>
            <a:chExt cx="723900" cy="727075"/>
          </a:xfrm>
          <a:solidFill>
            <a:schemeClr val="bg1"/>
          </a:solidFill>
        </p:grpSpPr>
        <p:sp>
          <p:nvSpPr>
            <p:cNvPr id="50" name="Freeform 65"/>
            <p:cNvSpPr>
              <a:spLocks/>
            </p:cNvSpPr>
            <p:nvPr/>
          </p:nvSpPr>
          <p:spPr bwMode="auto">
            <a:xfrm>
              <a:off x="7761288" y="2549526"/>
              <a:ext cx="723900" cy="611188"/>
            </a:xfrm>
            <a:custGeom>
              <a:avLst/>
              <a:gdLst>
                <a:gd name="T0" fmla="*/ 39 w 264"/>
                <a:gd name="T1" fmla="*/ 222 h 222"/>
                <a:gd name="T2" fmla="*/ 34 w 264"/>
                <a:gd name="T3" fmla="*/ 221 h 222"/>
                <a:gd name="T4" fmla="*/ 0 w 264"/>
                <a:gd name="T5" fmla="*/ 132 h 222"/>
                <a:gd name="T6" fmla="*/ 132 w 264"/>
                <a:gd name="T7" fmla="*/ 0 h 222"/>
                <a:gd name="T8" fmla="*/ 264 w 264"/>
                <a:gd name="T9" fmla="*/ 132 h 222"/>
                <a:gd name="T10" fmla="*/ 231 w 264"/>
                <a:gd name="T11" fmla="*/ 220 h 222"/>
                <a:gd name="T12" fmla="*/ 223 w 264"/>
                <a:gd name="T13" fmla="*/ 220 h 222"/>
                <a:gd name="T14" fmla="*/ 223 w 264"/>
                <a:gd name="T15" fmla="*/ 213 h 222"/>
                <a:gd name="T16" fmla="*/ 253 w 264"/>
                <a:gd name="T17" fmla="*/ 132 h 222"/>
                <a:gd name="T18" fmla="*/ 132 w 264"/>
                <a:gd name="T19" fmla="*/ 11 h 222"/>
                <a:gd name="T20" fmla="*/ 11 w 264"/>
                <a:gd name="T21" fmla="*/ 132 h 222"/>
                <a:gd name="T22" fmla="*/ 43 w 264"/>
                <a:gd name="T23" fmla="*/ 213 h 222"/>
                <a:gd name="T24" fmla="*/ 42 w 264"/>
                <a:gd name="T25" fmla="*/ 221 h 222"/>
                <a:gd name="T26" fmla="*/ 39 w 264"/>
                <a:gd name="T2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4" h="222">
                  <a:moveTo>
                    <a:pt x="39" y="222"/>
                  </a:moveTo>
                  <a:cubicBezTo>
                    <a:pt x="37" y="222"/>
                    <a:pt x="36" y="222"/>
                    <a:pt x="34" y="221"/>
                  </a:cubicBezTo>
                  <a:cubicBezTo>
                    <a:pt x="12" y="196"/>
                    <a:pt x="0" y="165"/>
                    <a:pt x="0" y="132"/>
                  </a:cubicBezTo>
                  <a:cubicBezTo>
                    <a:pt x="0" y="59"/>
                    <a:pt x="60" y="0"/>
                    <a:pt x="132" y="0"/>
                  </a:cubicBezTo>
                  <a:cubicBezTo>
                    <a:pt x="205" y="0"/>
                    <a:pt x="264" y="59"/>
                    <a:pt x="264" y="132"/>
                  </a:cubicBezTo>
                  <a:cubicBezTo>
                    <a:pt x="264" y="165"/>
                    <a:pt x="253" y="196"/>
                    <a:pt x="231" y="220"/>
                  </a:cubicBezTo>
                  <a:cubicBezTo>
                    <a:pt x="229" y="222"/>
                    <a:pt x="225" y="222"/>
                    <a:pt x="223" y="220"/>
                  </a:cubicBezTo>
                  <a:cubicBezTo>
                    <a:pt x="221" y="218"/>
                    <a:pt x="221" y="215"/>
                    <a:pt x="223" y="213"/>
                  </a:cubicBezTo>
                  <a:cubicBezTo>
                    <a:pt x="242" y="190"/>
                    <a:pt x="253" y="162"/>
                    <a:pt x="253" y="132"/>
                  </a:cubicBezTo>
                  <a:cubicBezTo>
                    <a:pt x="253" y="65"/>
                    <a:pt x="199" y="11"/>
                    <a:pt x="132" y="11"/>
                  </a:cubicBezTo>
                  <a:cubicBezTo>
                    <a:pt x="66" y="11"/>
                    <a:pt x="11" y="65"/>
                    <a:pt x="11" y="132"/>
                  </a:cubicBezTo>
                  <a:cubicBezTo>
                    <a:pt x="11" y="162"/>
                    <a:pt x="22" y="191"/>
                    <a:pt x="43" y="213"/>
                  </a:cubicBezTo>
                  <a:cubicBezTo>
                    <a:pt x="45" y="215"/>
                    <a:pt x="44" y="219"/>
                    <a:pt x="42" y="221"/>
                  </a:cubicBezTo>
                  <a:cubicBezTo>
                    <a:pt x="41" y="222"/>
                    <a:pt x="40" y="222"/>
                    <a:pt x="39" y="2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66"/>
            <p:cNvSpPr>
              <a:spLocks noEditPoints="1"/>
            </p:cNvSpPr>
            <p:nvPr/>
          </p:nvSpPr>
          <p:spPr bwMode="auto">
            <a:xfrm>
              <a:off x="7851775" y="2641601"/>
              <a:ext cx="549275" cy="635000"/>
            </a:xfrm>
            <a:custGeom>
              <a:avLst/>
              <a:gdLst>
                <a:gd name="T0" fmla="*/ 99 w 200"/>
                <a:gd name="T1" fmla="*/ 231 h 231"/>
                <a:gd name="T2" fmla="*/ 1 w 200"/>
                <a:gd name="T3" fmla="*/ 188 h 231"/>
                <a:gd name="T4" fmla="*/ 0 w 200"/>
                <a:gd name="T5" fmla="*/ 183 h 231"/>
                <a:gd name="T6" fmla="*/ 9 w 200"/>
                <a:gd name="T7" fmla="*/ 148 h 231"/>
                <a:gd name="T8" fmla="*/ 45 w 200"/>
                <a:gd name="T9" fmla="*/ 121 h 231"/>
                <a:gd name="T10" fmla="*/ 73 w 200"/>
                <a:gd name="T11" fmla="*/ 121 h 231"/>
                <a:gd name="T12" fmla="*/ 77 w 200"/>
                <a:gd name="T13" fmla="*/ 117 h 231"/>
                <a:gd name="T14" fmla="*/ 75 w 200"/>
                <a:gd name="T15" fmla="*/ 112 h 231"/>
                <a:gd name="T16" fmla="*/ 49 w 200"/>
                <a:gd name="T17" fmla="*/ 51 h 231"/>
                <a:gd name="T18" fmla="*/ 99 w 200"/>
                <a:gd name="T19" fmla="*/ 0 h 231"/>
                <a:gd name="T20" fmla="*/ 150 w 200"/>
                <a:gd name="T21" fmla="*/ 51 h 231"/>
                <a:gd name="T22" fmla="*/ 124 w 200"/>
                <a:gd name="T23" fmla="*/ 112 h 231"/>
                <a:gd name="T24" fmla="*/ 121 w 200"/>
                <a:gd name="T25" fmla="*/ 116 h 231"/>
                <a:gd name="T26" fmla="*/ 126 w 200"/>
                <a:gd name="T27" fmla="*/ 121 h 231"/>
                <a:gd name="T28" fmla="*/ 156 w 200"/>
                <a:gd name="T29" fmla="*/ 121 h 231"/>
                <a:gd name="T30" fmla="*/ 192 w 200"/>
                <a:gd name="T31" fmla="*/ 148 h 231"/>
                <a:gd name="T32" fmla="*/ 199 w 200"/>
                <a:gd name="T33" fmla="*/ 182 h 231"/>
                <a:gd name="T34" fmla="*/ 198 w 200"/>
                <a:gd name="T35" fmla="*/ 187 h 231"/>
                <a:gd name="T36" fmla="*/ 99 w 200"/>
                <a:gd name="T37" fmla="*/ 231 h 231"/>
                <a:gd name="T38" fmla="*/ 12 w 200"/>
                <a:gd name="T39" fmla="*/ 182 h 231"/>
                <a:gd name="T40" fmla="*/ 99 w 200"/>
                <a:gd name="T41" fmla="*/ 220 h 231"/>
                <a:gd name="T42" fmla="*/ 188 w 200"/>
                <a:gd name="T43" fmla="*/ 182 h 231"/>
                <a:gd name="T44" fmla="*/ 181 w 200"/>
                <a:gd name="T45" fmla="*/ 151 h 231"/>
                <a:gd name="T46" fmla="*/ 181 w 200"/>
                <a:gd name="T47" fmla="*/ 151 h 231"/>
                <a:gd name="T48" fmla="*/ 156 w 200"/>
                <a:gd name="T49" fmla="*/ 132 h 231"/>
                <a:gd name="T50" fmla="*/ 126 w 200"/>
                <a:gd name="T51" fmla="*/ 132 h 231"/>
                <a:gd name="T52" fmla="*/ 110 w 200"/>
                <a:gd name="T53" fmla="*/ 117 h 231"/>
                <a:gd name="T54" fmla="*/ 117 w 200"/>
                <a:gd name="T55" fmla="*/ 103 h 231"/>
                <a:gd name="T56" fmla="*/ 139 w 200"/>
                <a:gd name="T57" fmla="*/ 51 h 231"/>
                <a:gd name="T58" fmla="*/ 99 w 200"/>
                <a:gd name="T59" fmla="*/ 11 h 231"/>
                <a:gd name="T60" fmla="*/ 60 w 200"/>
                <a:gd name="T61" fmla="*/ 51 h 231"/>
                <a:gd name="T62" fmla="*/ 82 w 200"/>
                <a:gd name="T63" fmla="*/ 103 h 231"/>
                <a:gd name="T64" fmla="*/ 88 w 200"/>
                <a:gd name="T65" fmla="*/ 116 h 231"/>
                <a:gd name="T66" fmla="*/ 73 w 200"/>
                <a:gd name="T67" fmla="*/ 132 h 231"/>
                <a:gd name="T68" fmla="*/ 45 w 200"/>
                <a:gd name="T69" fmla="*/ 132 h 231"/>
                <a:gd name="T70" fmla="*/ 20 w 200"/>
                <a:gd name="T71" fmla="*/ 151 h 231"/>
                <a:gd name="T72" fmla="*/ 12 w 200"/>
                <a:gd name="T73" fmla="*/ 182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0" h="231">
                  <a:moveTo>
                    <a:pt x="99" y="231"/>
                  </a:moveTo>
                  <a:cubicBezTo>
                    <a:pt x="62" y="231"/>
                    <a:pt x="26" y="215"/>
                    <a:pt x="1" y="188"/>
                  </a:cubicBezTo>
                  <a:cubicBezTo>
                    <a:pt x="0" y="186"/>
                    <a:pt x="0" y="184"/>
                    <a:pt x="0" y="183"/>
                  </a:cubicBezTo>
                  <a:cubicBezTo>
                    <a:pt x="9" y="148"/>
                    <a:pt x="9" y="148"/>
                    <a:pt x="9" y="148"/>
                  </a:cubicBezTo>
                  <a:cubicBezTo>
                    <a:pt x="13" y="132"/>
                    <a:pt x="27" y="121"/>
                    <a:pt x="45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5" y="121"/>
                    <a:pt x="77" y="119"/>
                    <a:pt x="77" y="117"/>
                  </a:cubicBezTo>
                  <a:cubicBezTo>
                    <a:pt x="77" y="114"/>
                    <a:pt x="76" y="113"/>
                    <a:pt x="75" y="112"/>
                  </a:cubicBezTo>
                  <a:cubicBezTo>
                    <a:pt x="51" y="94"/>
                    <a:pt x="49" y="61"/>
                    <a:pt x="49" y="51"/>
                  </a:cubicBezTo>
                  <a:cubicBezTo>
                    <a:pt x="49" y="18"/>
                    <a:pt x="67" y="0"/>
                    <a:pt x="99" y="0"/>
                  </a:cubicBezTo>
                  <a:cubicBezTo>
                    <a:pt x="131" y="0"/>
                    <a:pt x="150" y="19"/>
                    <a:pt x="150" y="51"/>
                  </a:cubicBezTo>
                  <a:cubicBezTo>
                    <a:pt x="150" y="61"/>
                    <a:pt x="148" y="94"/>
                    <a:pt x="124" y="112"/>
                  </a:cubicBezTo>
                  <a:cubicBezTo>
                    <a:pt x="123" y="113"/>
                    <a:pt x="121" y="114"/>
                    <a:pt x="121" y="116"/>
                  </a:cubicBezTo>
                  <a:cubicBezTo>
                    <a:pt x="121" y="119"/>
                    <a:pt x="123" y="121"/>
                    <a:pt x="126" y="121"/>
                  </a:cubicBezTo>
                  <a:cubicBezTo>
                    <a:pt x="156" y="121"/>
                    <a:pt x="156" y="121"/>
                    <a:pt x="156" y="121"/>
                  </a:cubicBezTo>
                  <a:cubicBezTo>
                    <a:pt x="173" y="121"/>
                    <a:pt x="188" y="132"/>
                    <a:pt x="192" y="148"/>
                  </a:cubicBezTo>
                  <a:cubicBezTo>
                    <a:pt x="199" y="182"/>
                    <a:pt x="199" y="182"/>
                    <a:pt x="199" y="182"/>
                  </a:cubicBezTo>
                  <a:cubicBezTo>
                    <a:pt x="200" y="184"/>
                    <a:pt x="199" y="186"/>
                    <a:pt x="198" y="187"/>
                  </a:cubicBezTo>
                  <a:cubicBezTo>
                    <a:pt x="173" y="215"/>
                    <a:pt x="137" y="231"/>
                    <a:pt x="99" y="231"/>
                  </a:cubicBezTo>
                  <a:close/>
                  <a:moveTo>
                    <a:pt x="12" y="182"/>
                  </a:moveTo>
                  <a:cubicBezTo>
                    <a:pt x="34" y="206"/>
                    <a:pt x="66" y="220"/>
                    <a:pt x="99" y="220"/>
                  </a:cubicBezTo>
                  <a:cubicBezTo>
                    <a:pt x="133" y="220"/>
                    <a:pt x="165" y="206"/>
                    <a:pt x="188" y="182"/>
                  </a:cubicBezTo>
                  <a:cubicBezTo>
                    <a:pt x="181" y="151"/>
                    <a:pt x="181" y="151"/>
                    <a:pt x="181" y="151"/>
                  </a:cubicBezTo>
                  <a:cubicBezTo>
                    <a:pt x="181" y="151"/>
                    <a:pt x="181" y="151"/>
                    <a:pt x="181" y="151"/>
                  </a:cubicBezTo>
                  <a:cubicBezTo>
                    <a:pt x="179" y="140"/>
                    <a:pt x="168" y="132"/>
                    <a:pt x="156" y="132"/>
                  </a:cubicBezTo>
                  <a:cubicBezTo>
                    <a:pt x="126" y="132"/>
                    <a:pt x="126" y="132"/>
                    <a:pt x="126" y="132"/>
                  </a:cubicBezTo>
                  <a:cubicBezTo>
                    <a:pt x="117" y="132"/>
                    <a:pt x="110" y="125"/>
                    <a:pt x="110" y="117"/>
                  </a:cubicBezTo>
                  <a:cubicBezTo>
                    <a:pt x="110" y="111"/>
                    <a:pt x="113" y="107"/>
                    <a:pt x="117" y="103"/>
                  </a:cubicBezTo>
                  <a:cubicBezTo>
                    <a:pt x="133" y="92"/>
                    <a:pt x="139" y="69"/>
                    <a:pt x="139" y="51"/>
                  </a:cubicBezTo>
                  <a:cubicBezTo>
                    <a:pt x="139" y="25"/>
                    <a:pt x="125" y="11"/>
                    <a:pt x="99" y="11"/>
                  </a:cubicBezTo>
                  <a:cubicBezTo>
                    <a:pt x="73" y="11"/>
                    <a:pt x="60" y="24"/>
                    <a:pt x="60" y="51"/>
                  </a:cubicBezTo>
                  <a:cubicBezTo>
                    <a:pt x="60" y="60"/>
                    <a:pt x="62" y="89"/>
                    <a:pt x="82" y="103"/>
                  </a:cubicBezTo>
                  <a:cubicBezTo>
                    <a:pt x="86" y="107"/>
                    <a:pt x="88" y="111"/>
                    <a:pt x="88" y="116"/>
                  </a:cubicBezTo>
                  <a:cubicBezTo>
                    <a:pt x="88" y="125"/>
                    <a:pt x="81" y="132"/>
                    <a:pt x="73" y="132"/>
                  </a:cubicBezTo>
                  <a:cubicBezTo>
                    <a:pt x="45" y="132"/>
                    <a:pt x="45" y="132"/>
                    <a:pt x="45" y="132"/>
                  </a:cubicBezTo>
                  <a:cubicBezTo>
                    <a:pt x="33" y="132"/>
                    <a:pt x="22" y="140"/>
                    <a:pt x="20" y="151"/>
                  </a:cubicBezTo>
                  <a:lnTo>
                    <a:pt x="12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99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5811" y="1252503"/>
            <a:ext cx="8960379" cy="5071453"/>
          </a:xfrm>
          <a:prstGeom prst="rect">
            <a:avLst/>
          </a:prstGeom>
          <a:effectLst>
            <a:reflection blurRad="6350" stA="52000" endA="300" endPos="5000" dir="5400000" sy="-100000" algn="bl" rotWithShape="0"/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of Screenshot (desktop)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413813" y="3036780"/>
            <a:ext cx="5364377" cy="648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INSERT SCREENSHOT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A66ED-2E0B-4CB5-9CC6-0689D126B40D}"/>
              </a:ext>
            </a:extLst>
          </p:cNvPr>
          <p:cNvSpPr/>
          <p:nvPr/>
        </p:nvSpPr>
        <p:spPr>
          <a:xfrm>
            <a:off x="8778190" y="928512"/>
            <a:ext cx="2650235" cy="1610301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2000" dirty="0"/>
              <a:t>Call out</a:t>
            </a:r>
          </a:p>
        </p:txBody>
      </p:sp>
    </p:spTree>
    <p:extLst>
      <p:ext uri="{BB962C8B-B14F-4D97-AF65-F5344CB8AC3E}">
        <p14:creationId xmlns:p14="http://schemas.microsoft.com/office/powerpoint/2010/main" val="121051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1326" y="281094"/>
            <a:ext cx="3974263" cy="5882154"/>
          </a:xfrm>
          <a:prstGeom prst="rect">
            <a:avLst/>
          </a:prstGeom>
          <a:effectLst>
            <a:reflection blurRad="6350" stA="52000" endA="300" endPos="5000" dir="5400000" sy="-100000" algn="bl" rotWithShape="0"/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Screenshot (tablet)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351326" y="2988606"/>
            <a:ext cx="3974263" cy="648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INSERT SCREENSHOT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67258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8240" y="532753"/>
            <a:ext cx="2736878" cy="5400609"/>
          </a:xfrm>
          <a:prstGeom prst="rect">
            <a:avLst/>
          </a:prstGeom>
          <a:effectLst>
            <a:reflection blurRad="6350" stA="52000" endA="300" endPos="5000" dir="5400000" sy="-100000" algn="bl" rotWithShape="0"/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Screenshot (mobile)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678241" y="3478464"/>
            <a:ext cx="2736877" cy="648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INSERT SCREENSHOT HERE</a:t>
            </a:r>
          </a:p>
        </p:txBody>
      </p:sp>
    </p:spTree>
    <p:extLst>
      <p:ext uri="{BB962C8B-B14F-4D97-AF65-F5344CB8AC3E}">
        <p14:creationId xmlns:p14="http://schemas.microsoft.com/office/powerpoint/2010/main" val="227210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Pie Chart Slide</a:t>
            </a:r>
            <a:endParaRPr lang="en-US" dirty="0"/>
          </a:p>
        </p:txBody>
      </p:sp>
      <p:graphicFrame>
        <p:nvGraphicFramePr>
          <p:cNvPr id="11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725384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Make sure that colors next to each other are easily differentiated – do not put navy blue next to a slightly lighter navy blue</a:t>
            </a:r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20548" y="6279243"/>
            <a:ext cx="3650059" cy="317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 information can go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391660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of table goes here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309836"/>
              </p:ext>
            </p:extLst>
          </p:nvPr>
        </p:nvGraphicFramePr>
        <p:xfrm>
          <a:off x="838200" y="1631950"/>
          <a:ext cx="10515600" cy="4351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4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517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121919" marR="12191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65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456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54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Placeholder 7"/>
          <p:cNvSpPr txBox="1">
            <a:spLocks/>
          </p:cNvSpPr>
          <p:nvPr/>
        </p:nvSpPr>
        <p:spPr>
          <a:xfrm>
            <a:off x="20548" y="6279243"/>
            <a:ext cx="3650059" cy="317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 information can go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30838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of table goes here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429388"/>
              </p:ext>
            </p:extLst>
          </p:nvPr>
        </p:nvGraphicFramePr>
        <p:xfrm>
          <a:off x="838200" y="1631950"/>
          <a:ext cx="10515600" cy="4351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4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517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121919" marR="12191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65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456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1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Placeholder 7"/>
          <p:cNvSpPr txBox="1">
            <a:spLocks/>
          </p:cNvSpPr>
          <p:nvPr/>
        </p:nvSpPr>
        <p:spPr>
          <a:xfrm>
            <a:off x="20548" y="6279243"/>
            <a:ext cx="3650059" cy="317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 information can go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326039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of table goes here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26422"/>
              </p:ext>
            </p:extLst>
          </p:nvPr>
        </p:nvGraphicFramePr>
        <p:xfrm>
          <a:off x="838200" y="1321054"/>
          <a:ext cx="10515600" cy="45712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4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303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121919" marR="12191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65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456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54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0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LABEL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41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marL="121919" marR="12191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75071"/>
                  </a:ext>
                </a:extLst>
              </a:tr>
            </a:tbl>
          </a:graphicData>
        </a:graphic>
      </p:graphicFrame>
      <p:sp>
        <p:nvSpPr>
          <p:cNvPr id="10" name="Text Placeholder 7"/>
          <p:cNvSpPr txBox="1">
            <a:spLocks/>
          </p:cNvSpPr>
          <p:nvPr/>
        </p:nvSpPr>
        <p:spPr>
          <a:xfrm>
            <a:off x="20548" y="6279243"/>
            <a:ext cx="3650059" cy="317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 information can go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39571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 of Quote</a:t>
            </a:r>
            <a:br>
              <a:rPr lang="en-US" dirty="0"/>
            </a:br>
            <a:r>
              <a:rPr lang="en-US" dirty="0"/>
              <a:t>Title of Author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do not need to write out the entire quote on a slide. You can paraphrase the important parts on the slide and then say the entire quote during the presentation if necessary.”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552700" y="4604957"/>
            <a:ext cx="7086600" cy="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672277" y="399415"/>
            <a:ext cx="849104" cy="849102"/>
          </a:xfrm>
          <a:prstGeom prst="ellipse">
            <a:avLst/>
          </a:prstGeom>
          <a:solidFill>
            <a:schemeClr val="accent3">
              <a:lumMod val="50000"/>
              <a:alpha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857017F-2B50-45EF-A1E3-993F2EC4902C}"/>
              </a:ext>
            </a:extLst>
          </p:cNvPr>
          <p:cNvGrpSpPr/>
          <p:nvPr/>
        </p:nvGrpSpPr>
        <p:grpSpPr>
          <a:xfrm>
            <a:off x="5881444" y="677345"/>
            <a:ext cx="395244" cy="276307"/>
            <a:chOff x="9913261" y="589194"/>
            <a:chExt cx="395244" cy="27630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0A51C972-B25D-4CEB-B6DE-360F741DB5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13261" y="589194"/>
              <a:ext cx="183265" cy="276307"/>
            </a:xfrm>
            <a:custGeom>
              <a:avLst/>
              <a:gdLst>
                <a:gd name="T0" fmla="*/ 44 w 83"/>
                <a:gd name="T1" fmla="*/ 125 h 125"/>
                <a:gd name="T2" fmla="*/ 10 w 83"/>
                <a:gd name="T3" fmla="*/ 104 h 125"/>
                <a:gd name="T4" fmla="*/ 21 w 83"/>
                <a:gd name="T5" fmla="*/ 36 h 125"/>
                <a:gd name="T6" fmla="*/ 71 w 83"/>
                <a:gd name="T7" fmla="*/ 1 h 125"/>
                <a:gd name="T8" fmla="*/ 76 w 83"/>
                <a:gd name="T9" fmla="*/ 4 h 125"/>
                <a:gd name="T10" fmla="*/ 80 w 83"/>
                <a:gd name="T11" fmla="*/ 17 h 125"/>
                <a:gd name="T12" fmla="*/ 77 w 83"/>
                <a:gd name="T13" fmla="*/ 22 h 125"/>
                <a:gd name="T14" fmla="*/ 51 w 83"/>
                <a:gd name="T15" fmla="*/ 48 h 125"/>
                <a:gd name="T16" fmla="*/ 83 w 83"/>
                <a:gd name="T17" fmla="*/ 86 h 125"/>
                <a:gd name="T18" fmla="*/ 44 w 83"/>
                <a:gd name="T19" fmla="*/ 125 h 125"/>
                <a:gd name="T20" fmla="*/ 68 w 83"/>
                <a:gd name="T21" fmla="*/ 10 h 125"/>
                <a:gd name="T22" fmla="*/ 28 w 83"/>
                <a:gd name="T23" fmla="*/ 41 h 125"/>
                <a:gd name="T24" fmla="*/ 18 w 83"/>
                <a:gd name="T25" fmla="*/ 100 h 125"/>
                <a:gd name="T26" fmla="*/ 44 w 83"/>
                <a:gd name="T27" fmla="*/ 116 h 125"/>
                <a:gd name="T28" fmla="*/ 74 w 83"/>
                <a:gd name="T29" fmla="*/ 86 h 125"/>
                <a:gd name="T30" fmla="*/ 44 w 83"/>
                <a:gd name="T31" fmla="*/ 56 h 125"/>
                <a:gd name="T32" fmla="*/ 40 w 83"/>
                <a:gd name="T33" fmla="*/ 54 h 125"/>
                <a:gd name="T34" fmla="*/ 40 w 83"/>
                <a:gd name="T35" fmla="*/ 50 h 125"/>
                <a:gd name="T36" fmla="*/ 70 w 83"/>
                <a:gd name="T37" fmla="*/ 16 h 125"/>
                <a:gd name="T38" fmla="*/ 68 w 83"/>
                <a:gd name="T39" fmla="*/ 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125">
                  <a:moveTo>
                    <a:pt x="44" y="125"/>
                  </a:moveTo>
                  <a:cubicBezTo>
                    <a:pt x="30" y="125"/>
                    <a:pt x="17" y="117"/>
                    <a:pt x="10" y="104"/>
                  </a:cubicBezTo>
                  <a:cubicBezTo>
                    <a:pt x="0" y="86"/>
                    <a:pt x="4" y="60"/>
                    <a:pt x="21" y="36"/>
                  </a:cubicBezTo>
                  <a:cubicBezTo>
                    <a:pt x="32" y="18"/>
                    <a:pt x="54" y="3"/>
                    <a:pt x="71" y="1"/>
                  </a:cubicBezTo>
                  <a:cubicBezTo>
                    <a:pt x="73" y="0"/>
                    <a:pt x="75" y="2"/>
                    <a:pt x="76" y="4"/>
                  </a:cubicBezTo>
                  <a:cubicBezTo>
                    <a:pt x="80" y="17"/>
                    <a:pt x="80" y="17"/>
                    <a:pt x="80" y="17"/>
                  </a:cubicBezTo>
                  <a:cubicBezTo>
                    <a:pt x="80" y="19"/>
                    <a:pt x="79" y="21"/>
                    <a:pt x="77" y="22"/>
                  </a:cubicBezTo>
                  <a:cubicBezTo>
                    <a:pt x="62" y="29"/>
                    <a:pt x="54" y="41"/>
                    <a:pt x="51" y="48"/>
                  </a:cubicBezTo>
                  <a:cubicBezTo>
                    <a:pt x="69" y="51"/>
                    <a:pt x="83" y="67"/>
                    <a:pt x="83" y="86"/>
                  </a:cubicBezTo>
                  <a:cubicBezTo>
                    <a:pt x="83" y="107"/>
                    <a:pt x="65" y="125"/>
                    <a:pt x="44" y="125"/>
                  </a:cubicBezTo>
                  <a:close/>
                  <a:moveTo>
                    <a:pt x="68" y="10"/>
                  </a:moveTo>
                  <a:cubicBezTo>
                    <a:pt x="55" y="14"/>
                    <a:pt x="38" y="27"/>
                    <a:pt x="28" y="41"/>
                  </a:cubicBezTo>
                  <a:cubicBezTo>
                    <a:pt x="14" y="62"/>
                    <a:pt x="10" y="84"/>
                    <a:pt x="18" y="100"/>
                  </a:cubicBezTo>
                  <a:cubicBezTo>
                    <a:pt x="24" y="110"/>
                    <a:pt x="33" y="116"/>
                    <a:pt x="44" y="116"/>
                  </a:cubicBezTo>
                  <a:cubicBezTo>
                    <a:pt x="60" y="116"/>
                    <a:pt x="74" y="102"/>
                    <a:pt x="74" y="86"/>
                  </a:cubicBezTo>
                  <a:cubicBezTo>
                    <a:pt x="74" y="70"/>
                    <a:pt x="60" y="56"/>
                    <a:pt x="44" y="56"/>
                  </a:cubicBezTo>
                  <a:cubicBezTo>
                    <a:pt x="43" y="56"/>
                    <a:pt x="41" y="56"/>
                    <a:pt x="40" y="54"/>
                  </a:cubicBezTo>
                  <a:cubicBezTo>
                    <a:pt x="39" y="53"/>
                    <a:pt x="39" y="52"/>
                    <a:pt x="40" y="50"/>
                  </a:cubicBezTo>
                  <a:cubicBezTo>
                    <a:pt x="40" y="49"/>
                    <a:pt x="47" y="28"/>
                    <a:pt x="70" y="16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9622BD03-7630-4230-A10C-376AA28CA2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27119" y="589194"/>
              <a:ext cx="181386" cy="276307"/>
            </a:xfrm>
            <a:custGeom>
              <a:avLst/>
              <a:gdLst>
                <a:gd name="T0" fmla="*/ 44 w 82"/>
                <a:gd name="T1" fmla="*/ 125 h 125"/>
                <a:gd name="T2" fmla="*/ 10 w 82"/>
                <a:gd name="T3" fmla="*/ 104 h 125"/>
                <a:gd name="T4" fmla="*/ 20 w 82"/>
                <a:gd name="T5" fmla="*/ 36 h 125"/>
                <a:gd name="T6" fmla="*/ 70 w 82"/>
                <a:gd name="T7" fmla="*/ 1 h 125"/>
                <a:gd name="T8" fmla="*/ 75 w 82"/>
                <a:gd name="T9" fmla="*/ 4 h 125"/>
                <a:gd name="T10" fmla="*/ 79 w 82"/>
                <a:gd name="T11" fmla="*/ 17 h 125"/>
                <a:gd name="T12" fmla="*/ 77 w 82"/>
                <a:gd name="T13" fmla="*/ 22 h 125"/>
                <a:gd name="T14" fmla="*/ 50 w 82"/>
                <a:gd name="T15" fmla="*/ 48 h 125"/>
                <a:gd name="T16" fmla="*/ 82 w 82"/>
                <a:gd name="T17" fmla="*/ 86 h 125"/>
                <a:gd name="T18" fmla="*/ 44 w 82"/>
                <a:gd name="T19" fmla="*/ 125 h 125"/>
                <a:gd name="T20" fmla="*/ 68 w 82"/>
                <a:gd name="T21" fmla="*/ 10 h 125"/>
                <a:gd name="T22" fmla="*/ 28 w 82"/>
                <a:gd name="T23" fmla="*/ 41 h 125"/>
                <a:gd name="T24" fmla="*/ 18 w 82"/>
                <a:gd name="T25" fmla="*/ 100 h 125"/>
                <a:gd name="T26" fmla="*/ 44 w 82"/>
                <a:gd name="T27" fmla="*/ 116 h 125"/>
                <a:gd name="T28" fmla="*/ 73 w 82"/>
                <a:gd name="T29" fmla="*/ 86 h 125"/>
                <a:gd name="T30" fmla="*/ 44 w 82"/>
                <a:gd name="T31" fmla="*/ 56 h 125"/>
                <a:gd name="T32" fmla="*/ 40 w 82"/>
                <a:gd name="T33" fmla="*/ 54 h 125"/>
                <a:gd name="T34" fmla="*/ 39 w 82"/>
                <a:gd name="T35" fmla="*/ 50 h 125"/>
                <a:gd name="T36" fmla="*/ 69 w 82"/>
                <a:gd name="T37" fmla="*/ 16 h 125"/>
                <a:gd name="T38" fmla="*/ 68 w 82"/>
                <a:gd name="T39" fmla="*/ 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125">
                  <a:moveTo>
                    <a:pt x="44" y="125"/>
                  </a:moveTo>
                  <a:cubicBezTo>
                    <a:pt x="29" y="125"/>
                    <a:pt x="17" y="117"/>
                    <a:pt x="10" y="104"/>
                  </a:cubicBezTo>
                  <a:cubicBezTo>
                    <a:pt x="0" y="86"/>
                    <a:pt x="4" y="60"/>
                    <a:pt x="20" y="36"/>
                  </a:cubicBezTo>
                  <a:cubicBezTo>
                    <a:pt x="32" y="18"/>
                    <a:pt x="54" y="3"/>
                    <a:pt x="70" y="1"/>
                  </a:cubicBezTo>
                  <a:cubicBezTo>
                    <a:pt x="73" y="0"/>
                    <a:pt x="75" y="2"/>
                    <a:pt x="75" y="4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80" y="19"/>
                    <a:pt x="79" y="21"/>
                    <a:pt x="77" y="22"/>
                  </a:cubicBezTo>
                  <a:cubicBezTo>
                    <a:pt x="62" y="29"/>
                    <a:pt x="54" y="41"/>
                    <a:pt x="50" y="48"/>
                  </a:cubicBezTo>
                  <a:cubicBezTo>
                    <a:pt x="68" y="51"/>
                    <a:pt x="82" y="67"/>
                    <a:pt x="82" y="86"/>
                  </a:cubicBezTo>
                  <a:cubicBezTo>
                    <a:pt x="82" y="107"/>
                    <a:pt x="65" y="125"/>
                    <a:pt x="44" y="125"/>
                  </a:cubicBezTo>
                  <a:close/>
                  <a:moveTo>
                    <a:pt x="68" y="10"/>
                  </a:moveTo>
                  <a:cubicBezTo>
                    <a:pt x="54" y="14"/>
                    <a:pt x="37" y="27"/>
                    <a:pt x="28" y="41"/>
                  </a:cubicBezTo>
                  <a:cubicBezTo>
                    <a:pt x="13" y="62"/>
                    <a:pt x="10" y="84"/>
                    <a:pt x="18" y="100"/>
                  </a:cubicBezTo>
                  <a:cubicBezTo>
                    <a:pt x="23" y="110"/>
                    <a:pt x="33" y="116"/>
                    <a:pt x="44" y="116"/>
                  </a:cubicBezTo>
                  <a:cubicBezTo>
                    <a:pt x="60" y="116"/>
                    <a:pt x="73" y="102"/>
                    <a:pt x="73" y="86"/>
                  </a:cubicBezTo>
                  <a:cubicBezTo>
                    <a:pt x="73" y="70"/>
                    <a:pt x="60" y="56"/>
                    <a:pt x="44" y="56"/>
                  </a:cubicBezTo>
                  <a:cubicBezTo>
                    <a:pt x="42" y="56"/>
                    <a:pt x="41" y="56"/>
                    <a:pt x="40" y="54"/>
                  </a:cubicBezTo>
                  <a:cubicBezTo>
                    <a:pt x="39" y="53"/>
                    <a:pt x="39" y="52"/>
                    <a:pt x="39" y="50"/>
                  </a:cubicBezTo>
                  <a:cubicBezTo>
                    <a:pt x="40" y="49"/>
                    <a:pt x="47" y="28"/>
                    <a:pt x="69" y="16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083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 of Quote</a:t>
            </a:r>
            <a:br>
              <a:rPr lang="en-US" dirty="0"/>
            </a:br>
            <a:r>
              <a:rPr lang="en-US" dirty="0"/>
              <a:t>Title of Author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do not need to write out the entire quote on a slide. You can paraphrase the important parts on the slide and then say the entire quote during the presentation if necessary.”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552700" y="4604957"/>
            <a:ext cx="7086600" cy="0"/>
          </a:xfrm>
          <a:prstGeom prst="line">
            <a:avLst/>
          </a:prstGeom>
          <a:ln w="127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672277" y="399415"/>
            <a:ext cx="849104" cy="849102"/>
          </a:xfrm>
          <a:prstGeom prst="ellipse">
            <a:avLst/>
          </a:prstGeom>
          <a:solidFill>
            <a:schemeClr val="accent2">
              <a:lumMod val="50000"/>
              <a:alpha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857017F-2B50-45EF-A1E3-993F2EC4902C}"/>
              </a:ext>
            </a:extLst>
          </p:cNvPr>
          <p:cNvGrpSpPr/>
          <p:nvPr/>
        </p:nvGrpSpPr>
        <p:grpSpPr>
          <a:xfrm>
            <a:off x="5881444" y="677345"/>
            <a:ext cx="395244" cy="276307"/>
            <a:chOff x="9913261" y="589194"/>
            <a:chExt cx="395244" cy="27630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0A51C972-B25D-4CEB-B6DE-360F741DB5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13261" y="589194"/>
              <a:ext cx="183265" cy="276307"/>
            </a:xfrm>
            <a:custGeom>
              <a:avLst/>
              <a:gdLst>
                <a:gd name="T0" fmla="*/ 44 w 83"/>
                <a:gd name="T1" fmla="*/ 125 h 125"/>
                <a:gd name="T2" fmla="*/ 10 w 83"/>
                <a:gd name="T3" fmla="*/ 104 h 125"/>
                <a:gd name="T4" fmla="*/ 21 w 83"/>
                <a:gd name="T5" fmla="*/ 36 h 125"/>
                <a:gd name="T6" fmla="*/ 71 w 83"/>
                <a:gd name="T7" fmla="*/ 1 h 125"/>
                <a:gd name="T8" fmla="*/ 76 w 83"/>
                <a:gd name="T9" fmla="*/ 4 h 125"/>
                <a:gd name="T10" fmla="*/ 80 w 83"/>
                <a:gd name="T11" fmla="*/ 17 h 125"/>
                <a:gd name="T12" fmla="*/ 77 w 83"/>
                <a:gd name="T13" fmla="*/ 22 h 125"/>
                <a:gd name="T14" fmla="*/ 51 w 83"/>
                <a:gd name="T15" fmla="*/ 48 h 125"/>
                <a:gd name="T16" fmla="*/ 83 w 83"/>
                <a:gd name="T17" fmla="*/ 86 h 125"/>
                <a:gd name="T18" fmla="*/ 44 w 83"/>
                <a:gd name="T19" fmla="*/ 125 h 125"/>
                <a:gd name="T20" fmla="*/ 68 w 83"/>
                <a:gd name="T21" fmla="*/ 10 h 125"/>
                <a:gd name="T22" fmla="*/ 28 w 83"/>
                <a:gd name="T23" fmla="*/ 41 h 125"/>
                <a:gd name="T24" fmla="*/ 18 w 83"/>
                <a:gd name="T25" fmla="*/ 100 h 125"/>
                <a:gd name="T26" fmla="*/ 44 w 83"/>
                <a:gd name="T27" fmla="*/ 116 h 125"/>
                <a:gd name="T28" fmla="*/ 74 w 83"/>
                <a:gd name="T29" fmla="*/ 86 h 125"/>
                <a:gd name="T30" fmla="*/ 44 w 83"/>
                <a:gd name="T31" fmla="*/ 56 h 125"/>
                <a:gd name="T32" fmla="*/ 40 w 83"/>
                <a:gd name="T33" fmla="*/ 54 h 125"/>
                <a:gd name="T34" fmla="*/ 40 w 83"/>
                <a:gd name="T35" fmla="*/ 50 h 125"/>
                <a:gd name="T36" fmla="*/ 70 w 83"/>
                <a:gd name="T37" fmla="*/ 16 h 125"/>
                <a:gd name="T38" fmla="*/ 68 w 83"/>
                <a:gd name="T39" fmla="*/ 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125">
                  <a:moveTo>
                    <a:pt x="44" y="125"/>
                  </a:moveTo>
                  <a:cubicBezTo>
                    <a:pt x="30" y="125"/>
                    <a:pt x="17" y="117"/>
                    <a:pt x="10" y="104"/>
                  </a:cubicBezTo>
                  <a:cubicBezTo>
                    <a:pt x="0" y="86"/>
                    <a:pt x="4" y="60"/>
                    <a:pt x="21" y="36"/>
                  </a:cubicBezTo>
                  <a:cubicBezTo>
                    <a:pt x="32" y="18"/>
                    <a:pt x="54" y="3"/>
                    <a:pt x="71" y="1"/>
                  </a:cubicBezTo>
                  <a:cubicBezTo>
                    <a:pt x="73" y="0"/>
                    <a:pt x="75" y="2"/>
                    <a:pt x="76" y="4"/>
                  </a:cubicBezTo>
                  <a:cubicBezTo>
                    <a:pt x="80" y="17"/>
                    <a:pt x="80" y="17"/>
                    <a:pt x="80" y="17"/>
                  </a:cubicBezTo>
                  <a:cubicBezTo>
                    <a:pt x="80" y="19"/>
                    <a:pt x="79" y="21"/>
                    <a:pt x="77" y="22"/>
                  </a:cubicBezTo>
                  <a:cubicBezTo>
                    <a:pt x="62" y="29"/>
                    <a:pt x="54" y="41"/>
                    <a:pt x="51" y="48"/>
                  </a:cubicBezTo>
                  <a:cubicBezTo>
                    <a:pt x="69" y="51"/>
                    <a:pt x="83" y="67"/>
                    <a:pt x="83" y="86"/>
                  </a:cubicBezTo>
                  <a:cubicBezTo>
                    <a:pt x="83" y="107"/>
                    <a:pt x="65" y="125"/>
                    <a:pt x="44" y="125"/>
                  </a:cubicBezTo>
                  <a:close/>
                  <a:moveTo>
                    <a:pt x="68" y="10"/>
                  </a:moveTo>
                  <a:cubicBezTo>
                    <a:pt x="55" y="14"/>
                    <a:pt x="38" y="27"/>
                    <a:pt x="28" y="41"/>
                  </a:cubicBezTo>
                  <a:cubicBezTo>
                    <a:pt x="14" y="62"/>
                    <a:pt x="10" y="84"/>
                    <a:pt x="18" y="100"/>
                  </a:cubicBezTo>
                  <a:cubicBezTo>
                    <a:pt x="24" y="110"/>
                    <a:pt x="33" y="116"/>
                    <a:pt x="44" y="116"/>
                  </a:cubicBezTo>
                  <a:cubicBezTo>
                    <a:pt x="60" y="116"/>
                    <a:pt x="74" y="102"/>
                    <a:pt x="74" y="86"/>
                  </a:cubicBezTo>
                  <a:cubicBezTo>
                    <a:pt x="74" y="70"/>
                    <a:pt x="60" y="56"/>
                    <a:pt x="44" y="56"/>
                  </a:cubicBezTo>
                  <a:cubicBezTo>
                    <a:pt x="43" y="56"/>
                    <a:pt x="41" y="56"/>
                    <a:pt x="40" y="54"/>
                  </a:cubicBezTo>
                  <a:cubicBezTo>
                    <a:pt x="39" y="53"/>
                    <a:pt x="39" y="52"/>
                    <a:pt x="40" y="50"/>
                  </a:cubicBezTo>
                  <a:cubicBezTo>
                    <a:pt x="40" y="49"/>
                    <a:pt x="47" y="28"/>
                    <a:pt x="70" y="16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9622BD03-7630-4230-A10C-376AA28CA2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27119" y="589194"/>
              <a:ext cx="181386" cy="276307"/>
            </a:xfrm>
            <a:custGeom>
              <a:avLst/>
              <a:gdLst>
                <a:gd name="T0" fmla="*/ 44 w 82"/>
                <a:gd name="T1" fmla="*/ 125 h 125"/>
                <a:gd name="T2" fmla="*/ 10 w 82"/>
                <a:gd name="T3" fmla="*/ 104 h 125"/>
                <a:gd name="T4" fmla="*/ 20 w 82"/>
                <a:gd name="T5" fmla="*/ 36 h 125"/>
                <a:gd name="T6" fmla="*/ 70 w 82"/>
                <a:gd name="T7" fmla="*/ 1 h 125"/>
                <a:gd name="T8" fmla="*/ 75 w 82"/>
                <a:gd name="T9" fmla="*/ 4 h 125"/>
                <a:gd name="T10" fmla="*/ 79 w 82"/>
                <a:gd name="T11" fmla="*/ 17 h 125"/>
                <a:gd name="T12" fmla="*/ 77 w 82"/>
                <a:gd name="T13" fmla="*/ 22 h 125"/>
                <a:gd name="T14" fmla="*/ 50 w 82"/>
                <a:gd name="T15" fmla="*/ 48 h 125"/>
                <a:gd name="T16" fmla="*/ 82 w 82"/>
                <a:gd name="T17" fmla="*/ 86 h 125"/>
                <a:gd name="T18" fmla="*/ 44 w 82"/>
                <a:gd name="T19" fmla="*/ 125 h 125"/>
                <a:gd name="T20" fmla="*/ 68 w 82"/>
                <a:gd name="T21" fmla="*/ 10 h 125"/>
                <a:gd name="T22" fmla="*/ 28 w 82"/>
                <a:gd name="T23" fmla="*/ 41 h 125"/>
                <a:gd name="T24" fmla="*/ 18 w 82"/>
                <a:gd name="T25" fmla="*/ 100 h 125"/>
                <a:gd name="T26" fmla="*/ 44 w 82"/>
                <a:gd name="T27" fmla="*/ 116 h 125"/>
                <a:gd name="T28" fmla="*/ 73 w 82"/>
                <a:gd name="T29" fmla="*/ 86 h 125"/>
                <a:gd name="T30" fmla="*/ 44 w 82"/>
                <a:gd name="T31" fmla="*/ 56 h 125"/>
                <a:gd name="T32" fmla="*/ 40 w 82"/>
                <a:gd name="T33" fmla="*/ 54 h 125"/>
                <a:gd name="T34" fmla="*/ 39 w 82"/>
                <a:gd name="T35" fmla="*/ 50 h 125"/>
                <a:gd name="T36" fmla="*/ 69 w 82"/>
                <a:gd name="T37" fmla="*/ 16 h 125"/>
                <a:gd name="T38" fmla="*/ 68 w 82"/>
                <a:gd name="T39" fmla="*/ 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125">
                  <a:moveTo>
                    <a:pt x="44" y="125"/>
                  </a:moveTo>
                  <a:cubicBezTo>
                    <a:pt x="29" y="125"/>
                    <a:pt x="17" y="117"/>
                    <a:pt x="10" y="104"/>
                  </a:cubicBezTo>
                  <a:cubicBezTo>
                    <a:pt x="0" y="86"/>
                    <a:pt x="4" y="60"/>
                    <a:pt x="20" y="36"/>
                  </a:cubicBezTo>
                  <a:cubicBezTo>
                    <a:pt x="32" y="18"/>
                    <a:pt x="54" y="3"/>
                    <a:pt x="70" y="1"/>
                  </a:cubicBezTo>
                  <a:cubicBezTo>
                    <a:pt x="73" y="0"/>
                    <a:pt x="75" y="2"/>
                    <a:pt x="75" y="4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80" y="19"/>
                    <a:pt x="79" y="21"/>
                    <a:pt x="77" y="22"/>
                  </a:cubicBezTo>
                  <a:cubicBezTo>
                    <a:pt x="62" y="29"/>
                    <a:pt x="54" y="41"/>
                    <a:pt x="50" y="48"/>
                  </a:cubicBezTo>
                  <a:cubicBezTo>
                    <a:pt x="68" y="51"/>
                    <a:pt x="82" y="67"/>
                    <a:pt x="82" y="86"/>
                  </a:cubicBezTo>
                  <a:cubicBezTo>
                    <a:pt x="82" y="107"/>
                    <a:pt x="65" y="125"/>
                    <a:pt x="44" y="125"/>
                  </a:cubicBezTo>
                  <a:close/>
                  <a:moveTo>
                    <a:pt x="68" y="10"/>
                  </a:moveTo>
                  <a:cubicBezTo>
                    <a:pt x="54" y="14"/>
                    <a:pt x="37" y="27"/>
                    <a:pt x="28" y="41"/>
                  </a:cubicBezTo>
                  <a:cubicBezTo>
                    <a:pt x="13" y="62"/>
                    <a:pt x="10" y="84"/>
                    <a:pt x="18" y="100"/>
                  </a:cubicBezTo>
                  <a:cubicBezTo>
                    <a:pt x="23" y="110"/>
                    <a:pt x="33" y="116"/>
                    <a:pt x="44" y="116"/>
                  </a:cubicBezTo>
                  <a:cubicBezTo>
                    <a:pt x="60" y="116"/>
                    <a:pt x="73" y="102"/>
                    <a:pt x="73" y="86"/>
                  </a:cubicBezTo>
                  <a:cubicBezTo>
                    <a:pt x="73" y="70"/>
                    <a:pt x="60" y="56"/>
                    <a:pt x="44" y="56"/>
                  </a:cubicBezTo>
                  <a:cubicBezTo>
                    <a:pt x="42" y="56"/>
                    <a:pt x="41" y="56"/>
                    <a:pt x="40" y="54"/>
                  </a:cubicBezTo>
                  <a:cubicBezTo>
                    <a:pt x="39" y="53"/>
                    <a:pt x="39" y="52"/>
                    <a:pt x="39" y="50"/>
                  </a:cubicBezTo>
                  <a:cubicBezTo>
                    <a:pt x="40" y="49"/>
                    <a:pt x="47" y="28"/>
                    <a:pt x="69" y="16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227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9E9E58B-E65E-4968-B3E5-74B82936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sub title can go here if you want, or the date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4C304DB-EB7D-418A-A5DB-87E2EDDDF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title of the presentation will go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078076-3E68-4432-8B5A-A60F88DC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Presenter info can go here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F1FE90-439B-4919-A878-3DD4C59B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47" y="528890"/>
            <a:ext cx="3523793" cy="178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0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8AE8C1-0E0B-432F-8AB5-3D92BC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1F1C014-99EC-49A9-BAA8-4C086EE040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65A5F5-7B68-4429-8247-E0D13618D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722" y="234318"/>
            <a:ext cx="3708045" cy="18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4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F1FE90-439B-4919-A878-3DD4C59B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47" y="528890"/>
            <a:ext cx="3523793" cy="1784778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98368FB9-61CA-4F25-9A74-22D3F96D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22FD24C-83F0-4C5F-8FEE-D2E143789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4E8FE3-8AE8-459A-BC23-0D69C6E20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2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an example of a title and body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Please make sure that your text is large enough for </a:t>
            </a:r>
            <a:br>
              <a:rPr lang="en-US"/>
            </a:br>
            <a:r>
              <a:rPr lang="en-US"/>
              <a:t>everyone to see</a:t>
            </a:r>
          </a:p>
          <a:p>
            <a:r>
              <a:rPr lang="en-US"/>
              <a:t>Use short, concise bullet points</a:t>
            </a:r>
          </a:p>
          <a:p>
            <a:r>
              <a:rPr lang="en-US"/>
              <a:t>Don’t put too much info on one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6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792B82-2542-4AA5-8905-740F5C98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don’t want a top banner, use this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20BBB4-D98F-4E81-B1CA-30052FD19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the bullets will go here</a:t>
            </a:r>
          </a:p>
        </p:txBody>
      </p:sp>
    </p:spTree>
    <p:extLst>
      <p:ext uri="{BB962C8B-B14F-4D97-AF65-F5344CB8AC3E}">
        <p14:creationId xmlns:p14="http://schemas.microsoft.com/office/powerpoint/2010/main" val="115282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an example of a title and body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Please make sure that your text is large enough for </a:t>
            </a:r>
            <a:br>
              <a:rPr lang="en-US"/>
            </a:br>
            <a:r>
              <a:rPr lang="en-US"/>
              <a:t>everyone to see</a:t>
            </a:r>
          </a:p>
          <a:p>
            <a:r>
              <a:rPr lang="en-US"/>
              <a:t>Use short, concise bullet points</a:t>
            </a:r>
          </a:p>
          <a:p>
            <a:r>
              <a:rPr lang="en-US"/>
              <a:t>Don’t put too much info on one slide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25A4B-945B-4B96-9924-EA85A6EDDD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Sub title can go here</a:t>
            </a:r>
          </a:p>
        </p:txBody>
      </p:sp>
    </p:spTree>
    <p:extLst>
      <p:ext uri="{BB962C8B-B14F-4D97-AF65-F5344CB8AC3E}">
        <p14:creationId xmlns:p14="http://schemas.microsoft.com/office/powerpoint/2010/main" val="243388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58321-523C-4BE9-BE7A-74C9A0840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can be a section divider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B3E410-FD4A-4EF1-85F1-0E5926DDF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78" y="977030"/>
            <a:ext cx="5297883" cy="45784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F60B7A-E19C-48CB-B6C1-2355C5F0C350}"/>
              </a:ext>
            </a:extLst>
          </p:cNvPr>
          <p:cNvSpPr/>
          <p:nvPr/>
        </p:nvSpPr>
        <p:spPr>
          <a:xfrm>
            <a:off x="5310554" y="0"/>
            <a:ext cx="6881446" cy="5744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306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855CF3-AD5F-46F0-9815-F402FC0C6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78" y="977029"/>
            <a:ext cx="5297883" cy="457849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3E9DF8C-E356-4EA3-83FB-57870FF4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can be a section divider also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9A495F-7216-45C6-861D-27B56146428A}"/>
              </a:ext>
            </a:extLst>
          </p:cNvPr>
          <p:cNvSpPr/>
          <p:nvPr/>
        </p:nvSpPr>
        <p:spPr>
          <a:xfrm>
            <a:off x="5310554" y="0"/>
            <a:ext cx="6881446" cy="5744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130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FOLIO - Cover">
  <a:themeElements>
    <a:clrScheme name="FOLIO">
      <a:dk1>
        <a:sysClr val="windowText" lastClr="000000"/>
      </a:dk1>
      <a:lt1>
        <a:sysClr val="window" lastClr="FFFFFF"/>
      </a:lt1>
      <a:dk2>
        <a:srgbClr val="454545"/>
      </a:dk2>
      <a:lt2>
        <a:srgbClr val="E7E6E6"/>
      </a:lt2>
      <a:accent1>
        <a:srgbClr val="FF674C"/>
      </a:accent1>
      <a:accent2>
        <a:srgbClr val="5D6883"/>
      </a:accent2>
      <a:accent3>
        <a:srgbClr val="4C7EA5"/>
      </a:accent3>
      <a:accent4>
        <a:srgbClr val="9383A0"/>
      </a:accent4>
      <a:accent5>
        <a:srgbClr val="2B303C"/>
      </a:accent5>
      <a:accent6>
        <a:srgbClr val="002F56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10387A"/>
            </a:gs>
            <a:gs pos="50000">
              <a:schemeClr val="accent1"/>
            </a:gs>
          </a:gsLst>
          <a:lin ang="14100000" scaled="0"/>
        </a:gra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 2015 Theme v2" id="{2975043A-C95F-4D9D-8966-BD2F9103FC35}" vid="{A25642F3-7D27-431F-B3B7-742F97631E52}"/>
    </a:ext>
  </a:extLst>
</a:theme>
</file>

<file path=ppt/theme/theme2.xml><?xml version="1.0" encoding="utf-8"?>
<a:theme xmlns:a="http://schemas.openxmlformats.org/drawingml/2006/main" name="2_FOLIO - Cover">
  <a:themeElements>
    <a:clrScheme name="FOLIO">
      <a:dk1>
        <a:sysClr val="windowText" lastClr="000000"/>
      </a:dk1>
      <a:lt1>
        <a:sysClr val="window" lastClr="FFFFFF"/>
      </a:lt1>
      <a:dk2>
        <a:srgbClr val="454545"/>
      </a:dk2>
      <a:lt2>
        <a:srgbClr val="E7E6E6"/>
      </a:lt2>
      <a:accent1>
        <a:srgbClr val="FF674C"/>
      </a:accent1>
      <a:accent2>
        <a:srgbClr val="5D6883"/>
      </a:accent2>
      <a:accent3>
        <a:srgbClr val="4C7EA5"/>
      </a:accent3>
      <a:accent4>
        <a:srgbClr val="9383A0"/>
      </a:accent4>
      <a:accent5>
        <a:srgbClr val="2B303C"/>
      </a:accent5>
      <a:accent6>
        <a:srgbClr val="002F56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10387A"/>
            </a:gs>
            <a:gs pos="50000">
              <a:schemeClr val="accent1"/>
            </a:gs>
          </a:gsLst>
          <a:lin ang="14100000" scaled="0"/>
        </a:gra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 2015 Theme v2" id="{2975043A-C95F-4D9D-8966-BD2F9103FC35}" vid="{A25642F3-7D27-431F-B3B7-742F97631E52}"/>
    </a:ext>
  </a:extLst>
</a:theme>
</file>

<file path=ppt/theme/theme3.xml><?xml version="1.0" encoding="utf-8"?>
<a:theme xmlns:a="http://schemas.openxmlformats.org/drawingml/2006/main" name="FOLIO - Body">
  <a:themeElements>
    <a:clrScheme name="FOLIO">
      <a:dk1>
        <a:sysClr val="windowText" lastClr="000000"/>
      </a:dk1>
      <a:lt1>
        <a:sysClr val="window" lastClr="FFFFFF"/>
      </a:lt1>
      <a:dk2>
        <a:srgbClr val="454545"/>
      </a:dk2>
      <a:lt2>
        <a:srgbClr val="E7E6E6"/>
      </a:lt2>
      <a:accent1>
        <a:srgbClr val="FF674C"/>
      </a:accent1>
      <a:accent2>
        <a:srgbClr val="5D6883"/>
      </a:accent2>
      <a:accent3>
        <a:srgbClr val="4C7EA5"/>
      </a:accent3>
      <a:accent4>
        <a:srgbClr val="9383A0"/>
      </a:accent4>
      <a:accent5>
        <a:srgbClr val="2B303C"/>
      </a:accent5>
      <a:accent6>
        <a:srgbClr val="002F56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10387A"/>
            </a:gs>
            <a:gs pos="50000">
              <a:schemeClr val="accent1"/>
            </a:gs>
          </a:gsLst>
          <a:lin ang="14100000" scaled="0"/>
        </a:gra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 2015 Theme v2" id="{2975043A-C95F-4D9D-8966-BD2F9103FC35}" vid="{A25642F3-7D27-431F-B3B7-742F97631E52}"/>
    </a:ext>
  </a:extLst>
</a:theme>
</file>

<file path=ppt/theme/theme4.xml><?xml version="1.0" encoding="utf-8"?>
<a:theme xmlns:a="http://schemas.openxmlformats.org/drawingml/2006/main" name="1_FOLIO - Body">
  <a:themeElements>
    <a:clrScheme name="FOLIO">
      <a:dk1>
        <a:sysClr val="windowText" lastClr="000000"/>
      </a:dk1>
      <a:lt1>
        <a:sysClr val="window" lastClr="FFFFFF"/>
      </a:lt1>
      <a:dk2>
        <a:srgbClr val="454545"/>
      </a:dk2>
      <a:lt2>
        <a:srgbClr val="E7E6E6"/>
      </a:lt2>
      <a:accent1>
        <a:srgbClr val="FF674C"/>
      </a:accent1>
      <a:accent2>
        <a:srgbClr val="5D6883"/>
      </a:accent2>
      <a:accent3>
        <a:srgbClr val="4C7EA5"/>
      </a:accent3>
      <a:accent4>
        <a:srgbClr val="9383A0"/>
      </a:accent4>
      <a:accent5>
        <a:srgbClr val="2B303C"/>
      </a:accent5>
      <a:accent6>
        <a:srgbClr val="002F56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10387A"/>
            </a:gs>
            <a:gs pos="50000">
              <a:schemeClr val="accent1"/>
            </a:gs>
          </a:gsLst>
          <a:lin ang="14100000" scaled="0"/>
        </a:gra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 2015 Theme v2" id="{2975043A-C95F-4D9D-8966-BD2F9103FC35}" vid="{A25642F3-7D27-431F-B3B7-742F97631E52}"/>
    </a:ext>
  </a:extLst>
</a:theme>
</file>

<file path=ppt/theme/theme5.xml><?xml version="1.0" encoding="utf-8"?>
<a:theme xmlns:a="http://schemas.openxmlformats.org/drawingml/2006/main" name="2_FOLIO - Body">
  <a:themeElements>
    <a:clrScheme name="FOLIO">
      <a:dk1>
        <a:sysClr val="windowText" lastClr="000000"/>
      </a:dk1>
      <a:lt1>
        <a:sysClr val="window" lastClr="FFFFFF"/>
      </a:lt1>
      <a:dk2>
        <a:srgbClr val="454545"/>
      </a:dk2>
      <a:lt2>
        <a:srgbClr val="E7E6E6"/>
      </a:lt2>
      <a:accent1>
        <a:srgbClr val="FF674C"/>
      </a:accent1>
      <a:accent2>
        <a:srgbClr val="5D6883"/>
      </a:accent2>
      <a:accent3>
        <a:srgbClr val="4C7EA5"/>
      </a:accent3>
      <a:accent4>
        <a:srgbClr val="9383A0"/>
      </a:accent4>
      <a:accent5>
        <a:srgbClr val="2B303C"/>
      </a:accent5>
      <a:accent6>
        <a:srgbClr val="002F56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10387A"/>
            </a:gs>
            <a:gs pos="50000">
              <a:schemeClr val="accent1"/>
            </a:gs>
          </a:gsLst>
          <a:lin ang="14100000" scaled="0"/>
        </a:gra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 2015 Theme v2" id="{2975043A-C95F-4D9D-8966-BD2F9103FC35}" vid="{A25642F3-7D27-431F-B3B7-742F97631E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718</Words>
  <Application>Microsoft Office PowerPoint</Application>
  <PresentationFormat>Widescreen</PresentationFormat>
  <Paragraphs>192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1_FOLIO - Cover</vt:lpstr>
      <vt:lpstr>2_FOLIO - Cover</vt:lpstr>
      <vt:lpstr>FOLIO - Body</vt:lpstr>
      <vt:lpstr>1_FOLIO - Body</vt:lpstr>
      <vt:lpstr>2_FOLIO - Body</vt:lpstr>
      <vt:lpstr>PowerPoint Presentation</vt:lpstr>
      <vt:lpstr>PowerPoint Presentation</vt:lpstr>
      <vt:lpstr>A sub title can go here if you want, or the date</vt:lpstr>
      <vt:lpstr>PowerPoint Presentation</vt:lpstr>
      <vt:lpstr>This is an example of a title and body slide</vt:lpstr>
      <vt:lpstr>If you don’t want a top banner, use this slide</vt:lpstr>
      <vt:lpstr>This is an example of a title and body slide</vt:lpstr>
      <vt:lpstr>This can be a section divider</vt:lpstr>
      <vt:lpstr>This can be a section divider also</vt:lpstr>
      <vt:lpstr>Title</vt:lpstr>
      <vt:lpstr>Title</vt:lpstr>
      <vt:lpstr>This is an example of a slide that doesn’t need bullets</vt:lpstr>
      <vt:lpstr>Title goes here</vt:lpstr>
      <vt:lpstr>Title goes here</vt:lpstr>
      <vt:lpstr>Title goes here</vt:lpstr>
      <vt:lpstr>You don’t always need to use bullet points</vt:lpstr>
      <vt:lpstr>Sometimes you don’t need bullets,  you can use boxes</vt:lpstr>
      <vt:lpstr>Be visual when creating your presentation</vt:lpstr>
      <vt:lpstr>PowerPoint Presentation</vt:lpstr>
      <vt:lpstr>PowerPoint Presentation</vt:lpstr>
      <vt:lpstr>Title of Screenshot (desktop)</vt:lpstr>
      <vt:lpstr>Title of Screenshot (tablet)</vt:lpstr>
      <vt:lpstr>Title of Screenshot (mobile)</vt:lpstr>
      <vt:lpstr>Pie Chart Slide</vt:lpstr>
      <vt:lpstr>Title of table goes here</vt:lpstr>
      <vt:lpstr>Title of table goes here</vt:lpstr>
      <vt:lpstr>Title of table goes here</vt:lpstr>
      <vt:lpstr>Author of Quote Title of Author</vt:lpstr>
      <vt:lpstr>Author of Quote Title of Author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of a title and body slide</dc:title>
  <dc:creator>Megan Behrendt</dc:creator>
  <cp:lastModifiedBy>Rachel Fadlon</cp:lastModifiedBy>
  <cp:revision>19</cp:revision>
  <dcterms:created xsi:type="dcterms:W3CDTF">2018-04-03T18:00:53Z</dcterms:created>
  <dcterms:modified xsi:type="dcterms:W3CDTF">2018-04-19T14:29:06Z</dcterms:modified>
</cp:coreProperties>
</file>