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96" d="100"/>
          <a:sy n="96" d="100"/>
        </p:scale>
        <p:origin x="6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3B2B6-ACD3-4B52-BF03-D6A72B7C6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463A9F-B4A4-4F5B-A571-FF2005E8C0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AD183-BCD0-40B7-8942-2E9C9884F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F285-65F5-418B-A8A1-CA1EAE2558BD}" type="datetimeFigureOut">
              <a:rPr lang="en-SE" smtClean="0"/>
              <a:t>2020-06-15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6BE16-E781-4A09-8528-9394535B5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144CA-B111-4CA0-923A-FD12EEFC6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35A1-8BB8-43EB-8702-A65CDFD7921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633475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36CE-D30F-49A1-BC2C-2147A0E5D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F3E156-4D84-41B5-8BF9-7CED322D7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992CC-2775-4C97-8197-2582A3C70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F285-65F5-418B-A8A1-CA1EAE2558BD}" type="datetimeFigureOut">
              <a:rPr lang="en-SE" smtClean="0"/>
              <a:t>2020-06-15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C3893-373A-4407-B4D0-517C8E149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9A1E3-3AFE-4BD7-9BB9-255154031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35A1-8BB8-43EB-8702-A65CDFD7921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99806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81157F-AB31-4486-873E-341CC9B6BF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A5B635-3C3E-4E36-8A78-82E829181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B1D05-5177-4449-86B1-C546E7F5B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F285-65F5-418B-A8A1-CA1EAE2558BD}" type="datetimeFigureOut">
              <a:rPr lang="en-SE" smtClean="0"/>
              <a:t>2020-06-15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55A55-27A3-4E28-BD7E-982F0235F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A612C-16C2-4E2F-9ECD-E53E9FEAB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35A1-8BB8-43EB-8702-A65CDFD7921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60261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ED48F-6B79-40F7-B663-3C330C2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CD924-8B11-4377-B644-C8FF0F939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A9CA6-0203-462E-8F2D-3A68F3D96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F285-65F5-418B-A8A1-CA1EAE2558BD}" type="datetimeFigureOut">
              <a:rPr lang="en-SE" smtClean="0"/>
              <a:t>2020-06-15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AE9F7-F9B8-4B85-A547-D17D8C4BE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43365-65CB-49E3-ABC2-11EEB3D63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35A1-8BB8-43EB-8702-A65CDFD7921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02910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545F5-64A9-4AE9-A953-0D06DC7ED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84A42-2D06-41AA-837D-E3B1A9162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C8251-E196-4B34-9A42-0EF517BB3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F285-65F5-418B-A8A1-CA1EAE2558BD}" type="datetimeFigureOut">
              <a:rPr lang="en-SE" smtClean="0"/>
              <a:t>2020-06-15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B9E6D-B45C-4684-98C3-1D42C5398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F4BC5-A521-4234-99B8-5FCC10116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35A1-8BB8-43EB-8702-A65CDFD7921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84660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FBEF1-C8C8-43C7-96BC-8B95B07A6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53D89-4DDA-45CD-B9C2-5A74B92F36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79FCB-E5B9-4637-982D-844B8AF6C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FDE09-3E42-4724-8308-A2620B5E0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F285-65F5-418B-A8A1-CA1EAE2558BD}" type="datetimeFigureOut">
              <a:rPr lang="en-SE" smtClean="0"/>
              <a:t>2020-06-15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57DD0-D94B-459E-B7E9-28D82975C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9B033-B70B-4989-A586-323B59FD3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35A1-8BB8-43EB-8702-A65CDFD7921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5534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06D84-BB0E-4F8B-916A-96BDFD8FD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8F09D-5F13-481F-9669-939C24372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D967CC-D082-4B0A-8CA1-2AF05CE35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693E51-065A-4D24-8F1E-F7D1AAA961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73E35B-C9C4-4295-976E-CD3AE68CDA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ACA4BF-F31A-428C-B53C-D07AF58B8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F285-65F5-418B-A8A1-CA1EAE2558BD}" type="datetimeFigureOut">
              <a:rPr lang="en-SE" smtClean="0"/>
              <a:t>2020-06-15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57A74F-C38D-49E3-A890-57E8F0E81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B9AFD2-1B92-48C4-AC14-AE25B067B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35A1-8BB8-43EB-8702-A65CDFD7921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382710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36D07-86D1-4E7F-9A95-B42BB29E0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B5FEB2-C90B-4D7B-939A-65511B609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F285-65F5-418B-A8A1-CA1EAE2558BD}" type="datetimeFigureOut">
              <a:rPr lang="en-SE" smtClean="0"/>
              <a:t>2020-06-15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BE181-7C79-47A7-B7F2-C99A0FF0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D15C99-9BD5-4911-8FFC-DEA030772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35A1-8BB8-43EB-8702-A65CDFD7921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15619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BAB321-DA7A-4E49-AF7E-01AF465A1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F285-65F5-418B-A8A1-CA1EAE2558BD}" type="datetimeFigureOut">
              <a:rPr lang="en-SE" smtClean="0"/>
              <a:t>2020-06-15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08037D-25C6-4648-9C06-CE777D34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3C2E6-9074-422C-9FED-5352261AE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35A1-8BB8-43EB-8702-A65CDFD7921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36726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A9089-A7DD-4480-81F1-9D6C04B93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8576D-ADD3-4436-B776-703224D82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39586-2590-401B-A03E-158EA51F0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F66CA-C1CE-4AEC-B9D6-A4D06A84A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F285-65F5-418B-A8A1-CA1EAE2558BD}" type="datetimeFigureOut">
              <a:rPr lang="en-SE" smtClean="0"/>
              <a:t>2020-06-15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BFEE0-E0AA-4F7E-B0AE-6192AC80D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2EFC9-EE31-445A-B71D-79F6DD60C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35A1-8BB8-43EB-8702-A65CDFD7921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6271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EAB89-8281-4047-946E-8E3B3E3AA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3BA071-AD1B-4B68-A548-107077BD28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874F4D-40BB-4D55-8EAC-90208DC50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1A3CD-385D-4C98-B351-77AF87CBE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F285-65F5-418B-A8A1-CA1EAE2558BD}" type="datetimeFigureOut">
              <a:rPr lang="en-SE" smtClean="0"/>
              <a:t>2020-06-15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5C40D8-5AD4-4315-ACDB-75BC3A09F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0A0672-410E-4DB4-BB1F-AD726342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35A1-8BB8-43EB-8702-A65CDFD7921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007100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728765-7FBF-4BA1-918B-102379D27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09576-FA5C-4075-8155-885C56020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66CBC-2486-4ADD-9405-73E4FBFA34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6F285-65F5-418B-A8A1-CA1EAE2558BD}" type="datetimeFigureOut">
              <a:rPr lang="en-SE" smtClean="0"/>
              <a:t>2020-06-15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4B238-6ED1-4C85-8DE6-632C6B1E18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8A639-739D-4E41-9F9A-7E87ECC9B7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935A1-8BB8-43EB-8702-A65CDFD79214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36236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406F1-6438-43FC-AB35-A3D0E7F813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9CD5AF-6626-4683-8571-10B7F1EFAE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9552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B7232-230E-4B65-BDAB-509D74996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and goals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675A6-3F5C-4226-A84B-13C6DFF66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paths for migrating complex, transactional, objects</a:t>
            </a:r>
          </a:p>
          <a:p>
            <a:pPr lvl="1"/>
            <a:r>
              <a:rPr lang="en-US" dirty="0"/>
              <a:t>Loans and Requests, Orders, others?</a:t>
            </a:r>
          </a:p>
          <a:p>
            <a:r>
              <a:rPr lang="en-US" dirty="0"/>
              <a:t>The migrator’s requirements are honored within the community</a:t>
            </a:r>
          </a:p>
          <a:p>
            <a:r>
              <a:rPr lang="en-US" dirty="0"/>
              <a:t>A process for surfacing changes that impact migration</a:t>
            </a:r>
          </a:p>
          <a:p>
            <a:pPr lvl="1"/>
            <a:r>
              <a:rPr lang="en-US" dirty="0"/>
              <a:t>Regression testing</a:t>
            </a:r>
          </a:p>
          <a:p>
            <a:pPr lvl="1"/>
            <a:r>
              <a:rPr lang="en-US" dirty="0"/>
              <a:t>New functionality</a:t>
            </a:r>
          </a:p>
          <a:p>
            <a:r>
              <a:rPr lang="en-US" dirty="0"/>
              <a:t>Sharing the burden, prevent people for reinventing the wheel…</a:t>
            </a:r>
          </a:p>
          <a:p>
            <a:r>
              <a:rPr lang="en-US" dirty="0"/>
              <a:t>Simplify migration tools creation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64998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40BE6-BAF5-4EFE-8A1B-90D7B3A9E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596BD-80DC-434A-BACF-1DB1E9A3C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part of </a:t>
            </a:r>
            <a:r>
              <a:rPr lang="en-US" dirty="0" err="1"/>
              <a:t>Bugfest</a:t>
            </a:r>
            <a:r>
              <a:rPr lang="en-US" dirty="0"/>
              <a:t> </a:t>
            </a:r>
            <a:r>
              <a:rPr lang="en-US" dirty="0" err="1"/>
              <a:t>Testrail</a:t>
            </a:r>
            <a:r>
              <a:rPr lang="en-US" dirty="0"/>
              <a:t>, create a set of tests that make up the migration of certain objects in common states</a:t>
            </a:r>
          </a:p>
          <a:p>
            <a:pPr lvl="1"/>
            <a:r>
              <a:rPr lang="en-US" dirty="0"/>
              <a:t>Open loans, overdue open loans, loans with requests, Items with title level requests, Blocked users with open loans…</a:t>
            </a:r>
          </a:p>
          <a:p>
            <a:r>
              <a:rPr lang="en-US" dirty="0"/>
              <a:t>Create tooling to run these tests automatically for each </a:t>
            </a:r>
            <a:r>
              <a:rPr lang="en-US" dirty="0" err="1"/>
              <a:t>bugfest</a:t>
            </a:r>
            <a:endParaRPr lang="en-US" dirty="0"/>
          </a:p>
          <a:p>
            <a:r>
              <a:rPr lang="en-US" dirty="0"/>
              <a:t>Report issues as bugs or ER:s, monitor and work on </a:t>
            </a:r>
            <a:r>
              <a:rPr lang="en-US" dirty="0" err="1"/>
              <a:t>prioritzation</a:t>
            </a:r>
            <a:endParaRPr lang="en-US" dirty="0"/>
          </a:p>
          <a:p>
            <a:r>
              <a:rPr lang="en-US" dirty="0"/>
              <a:t>As new functionality is added, revisit the test suite on a quarterly basis</a:t>
            </a:r>
          </a:p>
          <a:p>
            <a:pPr marL="0" indent="0">
              <a:buNone/>
            </a:pP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08134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A47AA-6D2C-4145-A979-E9426E6E8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1E1DB-1B1C-4ADB-AE6A-DD27F6F1A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areas of concern</a:t>
            </a:r>
          </a:p>
          <a:p>
            <a:r>
              <a:rPr lang="en-US" dirty="0"/>
              <a:t>Ask permission to join </a:t>
            </a:r>
            <a:r>
              <a:rPr lang="en-US" dirty="0" err="1"/>
              <a:t>Bugfest</a:t>
            </a:r>
            <a:endParaRPr lang="en-US" dirty="0"/>
          </a:p>
          <a:p>
            <a:r>
              <a:rPr lang="en-US" dirty="0"/>
              <a:t>Define and create test cases</a:t>
            </a:r>
          </a:p>
          <a:p>
            <a:r>
              <a:rPr lang="en-US" dirty="0"/>
              <a:t>Create structure for automating the tests</a:t>
            </a:r>
          </a:p>
          <a:p>
            <a:r>
              <a:rPr lang="en-US" dirty="0"/>
              <a:t>Create process for managing and maintain the above</a:t>
            </a:r>
          </a:p>
          <a:p>
            <a:r>
              <a:rPr lang="en-US" dirty="0"/>
              <a:t>Work on the community to make them aware of migration</a:t>
            </a:r>
          </a:p>
          <a:p>
            <a:endParaRPr lang="en-US" dirty="0"/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770823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E7601505B207478A2CDCAC3E52C461" ma:contentTypeVersion="13" ma:contentTypeDescription="Create a new document." ma:contentTypeScope="" ma:versionID="06ea642eff6a904619b729213165bea9">
  <xsd:schema xmlns:xsd="http://www.w3.org/2001/XMLSchema" xmlns:xs="http://www.w3.org/2001/XMLSchema" xmlns:p="http://schemas.microsoft.com/office/2006/metadata/properties" xmlns:ns3="d3c4012f-616c-47cc-8fdc-5d97e64fa427" xmlns:ns4="3b920b57-7c38-447c-a6dd-269b8f0b02ff" targetNamespace="http://schemas.microsoft.com/office/2006/metadata/properties" ma:root="true" ma:fieldsID="d1fc7e73f4718b32de22b5d6d7c79fc9" ns3:_="" ns4:_="">
    <xsd:import namespace="d3c4012f-616c-47cc-8fdc-5d97e64fa427"/>
    <xsd:import namespace="3b920b57-7c38-447c-a6dd-269b8f0b02f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c4012f-616c-47cc-8fdc-5d97e64fa4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920b57-7c38-447c-a6dd-269b8f0b02f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319817-0481-483B-879A-9D18EA1AEC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c4012f-616c-47cc-8fdc-5d97e64fa427"/>
    <ds:schemaRef ds:uri="3b920b57-7c38-447c-a6dd-269b8f0b02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EC9BA9-D4E5-489E-ACEC-A08D930F18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FC2260-ACCC-4C79-8485-00FCD60E682B}">
  <ds:schemaRefs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d3c4012f-616c-47cc-8fdc-5d97e64fa427"/>
    <ds:schemaRef ds:uri="3b920b57-7c38-447c-a6dd-269b8f0b02ff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1428</TotalTime>
  <Words>179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Overview and goals</vt:lpstr>
      <vt:lpstr>Proposal</vt:lpstr>
      <vt:lpstr>Tasks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Theodor Tolstoy</dc:creator>
  <cp:lastModifiedBy>Theodor Tolstoy</cp:lastModifiedBy>
  <cp:revision>4</cp:revision>
  <dcterms:created xsi:type="dcterms:W3CDTF">2020-06-15T10:33:01Z</dcterms:created>
  <dcterms:modified xsi:type="dcterms:W3CDTF">2020-06-16T10:21:13Z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0x010100F6E7601505B207478A2CDCAC3E52C461</vt:lpwstr>
  </property>
</Properties>
</file>